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6"/>
  </p:notesMasterIdLst>
  <p:sldIdLst>
    <p:sldId id="256" r:id="rId2"/>
    <p:sldId id="261" r:id="rId3"/>
    <p:sldId id="268" r:id="rId4"/>
    <p:sldId id="270" r:id="rId5"/>
    <p:sldId id="262" r:id="rId6"/>
    <p:sldId id="263" r:id="rId7"/>
    <p:sldId id="269" r:id="rId8"/>
    <p:sldId id="264" r:id="rId9"/>
    <p:sldId id="265" r:id="rId10"/>
    <p:sldId id="266" r:id="rId11"/>
    <p:sldId id="267" r:id="rId12"/>
    <p:sldId id="271" r:id="rId13"/>
    <p:sldId id="273" r:id="rId14"/>
    <p:sldId id="272" r:id="rId1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37"/>
    <p:restoredTop sz="94865"/>
  </p:normalViewPr>
  <p:slideViewPr>
    <p:cSldViewPr snapToGrid="0" snapToObjects="1">
      <p:cViewPr varScale="1">
        <p:scale>
          <a:sx n="81" d="100"/>
          <a:sy n="81" d="100"/>
        </p:scale>
        <p:origin x="208" y="1216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05:57:42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18077 5574 24575,'-2'7'0,"-2"0"0,-32 22 0,-11 3 0,-4-6 0,20-5 0,-5 3 0,-1-4 0,-15 0 0,-5-8 0,8-7 0,-4-3 0,2 0 0,5 2 0,1 1 0,0-2 0,1 0 0,0-2 0,-2-10 0,6-11 0,-2-10 0,0-5 0,3 0 0,6 5 0,-6-10 0,2-1-814,4 12 1,-6-3 0,-1-1 0,3 0 0,7 1 813,7-1 0,6 1 0,1-4 0,-4-13 0,0-6 0,1-1 0,1 5 0,1 8 0,1 4 0,0-4 0,2 1 0,-2-6 0,1-1 0,3 3 0,3 9 0,5 1 0,4 2 0,0-5 0,2-4 0,1 2 0,5-16 0,2 1 0,-5 17 0,-1-1 0,5 1 0,8-4 0,5 1 0,-3 6 0,3-6-452,6-2 1,2 4 451,-1 19 0,9-6 0,4-1 0,-14 13 0,1 0 0,16-9 0,0 3 0,5 6 1921,-14 7 1,4 1-1922,-3 1 0,4 1 0,-3 1 0,5 0 0,-1 1 0,8-3 0,-2 2 0,-14 3 0,-5 2 0,3-1 0,1 0 0,-1 0 0,-4 0 0,16 7 0,14 5 0,-7-1 0,-20-6 0,-1 1-355,20 8 0,8 3 0,-14-4 355,-14-3 1064,11 21-1064,-4 0 0,-5-3 0,2 7 0,-3 2 0,-12-7 0,7 5 0,-1-2 0,-15-10 0,6 11 0,-1-1 0,-5-8 0,5 22 0,-2 0 0,-6-25 0,-1 14 0,-3 7 0,-2-2 0,-2 1 0,-1-4 0,0 1 0,1 0-890,1 12 1,-1-1 889,-6-1 0,-1-3 51,6-8 1,-1-4-52,-7 11-17,5-10 1,0-4 16,1-16 0,-8 15 0,-1 3 0,4-6 0,-11 25 0,14-36 1785,-5 15-1785,-1-5 1013,0 5-1013,-4-1 0,-3 1 0,-2 6-500,3-7 1,0 1 499,5 0 0,2-4 0,1-8 0,-3 20 0,11-35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05:57:30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3297 7675 24575,'-3'7'0,"1"0"0,-2 0 0,1-2 0,-28 3 0,-7-1 0,12-3 0,-19 1 0,-14-1 0,11-2 0,5-7 0,-6 5 0,5-3 0,20-15 0,16 11 0,-3-13 0,8 12 0,0-25 0,1-6 0,1-8 0,1 2 0,2-1 0,7 6 0,2 3 0,10-9 0,-8 15 0,6 4 0,19 7 0,3 5 0,-9 2 0,0 3 0,16-2 0,-1 4 0,2 0 0,-10 8 0,-25 0 0,5 2 0,-15 3 0,1 2 0,4 35 0,-3-24 0,-1 9 0,-2 5 0,-1-1 0,-2 1 0,-6 3 0,0 0 0,5-1 0,-1-1 0,-18 18 0,6-27 0,4-5 0,-2-2 0</inkml:trace>
  <inkml:trace contextRef="#ctx0" brushRef="#br0" timeOffset="2817">3218 6487 24575,'-38'36'0,"0"0"0,-2 1 0,-5 3 0,6-4 0,-7 3 0,1 1 0,6-7 0,2-3 0,0-1 0,-2 5 0,-7 7 0,4-4 0,17-18 0,19-17 0</inkml:trace>
  <inkml:trace contextRef="#ctx0" brushRef="#br0" timeOffset="3185">2698 6528 24575,'41'36'0,"1"-1"0,-1 1 0,0-1 0,0 0 0,1 1 0,-1-1 0,0 1 0,0-1 0,1 1 0,-3-2 0,-1-1 0,-1-1 0,0-1 0,2 0 0,8 7 0,4 1 0,-2-2 0,-5-4 0,-8-8 0,-4-3 0,-12-11 0,-18-11 0</inkml:trace>
  <inkml:trace contextRef="#ctx0" brushRef="#br0" timeOffset="7521">3041 10232 24575,'-54'-12'0,"0"0"0,0 0 0,1 0 0,-1 0 0,0 0 0,0 0 0,1 0 0,-1 0 0,-4-1 0,-2-2 0,0-1 0,2 2 0,5 5 0,6 8 0,10 9 0,-3 24 0,13 14 0,6 3 0,8 0 0,6 3 0,1 2 0,1-10 0,0 1 0,1 2 0,1 6 0,1-3 0,1 6 0,1 4 0,1 2 0,0-3 0,-1-5 0,1-8-2871,-1 4 0,0-8 1,0 6 2870,0 0 0,0 7 0,0 4 0,0-1 0,0-7 0,0-10 0,0-1 0,0-7 669,-4-1 0,0-1-669,-2 25 1531,-5-4-1531,5-14 0,2 1 0,2-8 0,0 0 0,-1 9 0,1-1 0,2 11 0,0-14 0,4-30 0,28-2 0,27-3 0,10-2 0,-7 0 324,-15-1 1,-4 0-1,3-1 1,8 0-325,-10 2 0,7 0 0,4-1 0,3 1 0,2-1 0,1 1 0,-1 0 0,-3-1 0,-2 1 0,-6 0 0,5 0 0,-6 0 0,-2-1 0,0 1 0,2 1 0,4-1 0,-1 0 0,4 1 0,3 0 0,2 0 0,0 0 0,-2 1 0,-3-1 0,-4 0 0,-7 0 0,6 0 0,-7 0 0,-3 0 0,3 0 0,7 0 0,3 0 0,-4 0 0,-10 0 0,10 0 928,-38 0-928,15 3 0,10 1 0,2 1 0,5 0 0,-2 0 0,5 1 0,-1-1 0,18 3 0,-14-5 0,-38-7 0,-2-21 0,-5-11 0,-1-8 0,0-5 0,-1-4 986,0 13 1,0-1-1,-1-6-986,-1-4 0,0-7 0,0-2 0,0 1 0,0 5-1613,0-2 1,0 5 0,0-4 1612,0 6 0,0-3 0,0-2 0,0 2 0,0 5 0,0 0 0,0 4 0,0-5-520,0 2 1,0-4-1,0-2 1,0 0 0,0 1 519,0-5 0,0 1 0,0 0 0,0-4-690,0 8 1,0-4-1,0-2 1,0 1 0,0 2-1,0 3 690,0-6 0,0 3 0,0 2 0,0-1 0,0 5 0,0-1 0,0 1 0,0 1 0,0 3-322,0-6 0,0 3 0,0 1 322,0-7 0,0 1 0,0 10 2368,0 5-2368,-4 23 0,-34 15 0,-24 12 0,7-1 0,21-5 0,-2 0 279,-10 1 1,-8 2 0,-5 0 0,2-3-280,9-2 0,-2-3 0,1 0 0,0 0 0,2-1 0,0 1 0,3 0 0,-2 0 0,-5-1 0,4 1 0,-4-1 0,-3 0 0,-2 0 0,1-1 0,1 1 0,4-1 0,-5 1 0,3-1 0,1 0 0,1 0 0,-1-1 0,0 1 0,-1 0 0,1 0 0,1 0 0,3 0 0,-2 0 0,2 0 0,3 0 0,5 0 0,-4 0 0,6 0 0,-7 0 0,35 0 0,-12 0 0</inkml:trace>
  <inkml:trace contextRef="#ctx0" brushRef="#br0" timeOffset="17089">3510 6840 24575,'0'-8'0,"8"-23"0,4-11 0,-2 5 0,4-9-1093,-2 11 1,3-9 0,3-7 0,1-5-1,1-1 1,1-1 0,-1 2 0,-1 4-1,-2 7 795,0-2 0,-2 6 0,0 1 0,3-2 0,4-6 298,-4 10 0,3-5 0,2-3 0,1-3 0,2-2 0,2-1 0,0-1 0,1 2 0,0 0 0,0 4 0,0 2 0,-1 5 0,-1 4-360,13-7 1,-1 6 0,1 6 0,0 1 0,1-1 0,-1-3 359,-2-1 0,-3-2 0,1-1 0,1 0 0,2 1 0,4 1 0,6 3-24,-7 9 0,5 0 0,4 1 0,3 1 0,1 1 0,2 1 0,1 1 0,-1 0 0,-1 1 1,-2 2-1,-3 0 0,-3 1 24,8-1 0,-5 1 0,-2 3 0,0 1 0,0 0 0,4-2 0,5-1-159,-13 3 0,3-1 0,2-1 0,3-1 0,2 0 0,1-1 0,0 1 0,0 0 0,-1 0 1,-1 1-1,-1 0 0,-3 2 0,-3 1 0,-3 1 159,18-2 0,-5 1 0,-4 3 0,-1 1 0,1 0 0,5 0 0,-8 1 0,3 1 0,1 0 0,1 1 0,1-1 0,-1 1 0,0 1 0,-2 0 0,-2 0 0,4 1 0,-1 0 0,-2 1 0,-1 0 0,0 1 0,1-1 0,1-1 0,3 1 0,-1-1 0,1 0 0,1 0 0,-1 0 0,2 0 0,0 0 135,-2 1 1,4 0 0,2 0 0,-1 0 0,-1 0 0,-4 0 0,-5 0-1,-7 0-135,7 0 0,-9 0 0,3 0 0,10 0 0,8 0 0,-8 0 0,-25 0 0,-26 0 0</inkml:trace>
  <inkml:trace contextRef="#ctx0" brushRef="#br0" timeOffset="17838">8589 4136 24575,'21'30'0,"-4"-8"0,14 11 0,-7-15 0,-12-9 0,-1 0 0,-12 9 0,-5 7 0,-2 10 0,-1-8 0,-3 4 0,-2 5 0,0 5 0,0-4 0,1-4 0,0 0-510,-5 10 0,-3 5 1,4-10 509,2-6-214,-6 3 0,0-1 214,7-8 0,-7 7 0,16-21 0,0-6 0,0 5 0,2-9 0,1 0 0</inkml:trace>
  <inkml:trace contextRef="#ctx0" brushRef="#br0" timeOffset="23711">4603 6175 24575,'33'-5'0,"-2"1"0,6-2 0,0 1 0,3 2 0,5-5 0,3 1 0,8 1 0,-12 0 0,-3 2 0,-22 4 0,18 2 0,-16-1 0,20 2-1696,-30-3 0,-6 0 0,-3 0 0</inkml:trace>
  <inkml:trace contextRef="#ctx0" brushRef="#br0" timeOffset="24424">4603 6133 24575,'13'0'0,"4"0"0,-1 0 0,-1 0 0,26 0 0,-6 2 0,5 0 0,1 2 0,3 0 0,-2 0 0,4-1 0,1 1 0,8 1 0,4 1 0,-13-2 0,-11-3 0,7 2 0,-3-1 0,-23-2 0,21 0 0,0 0 0,1 0 0,-11 0 0,-16 0 0,8 0 0,-6 2 0,1-1 0,-11 1 0,-1-2 0</inkml:trace>
  <inkml:trace contextRef="#ctx0" brushRef="#br0" timeOffset="25162">4593 6088 24575,'9'34'0,"0"0"0,0-6 0,1 0 0,1 4 0,0-2 0,3 5 0,2-10 0,-2-1 0,-5-5 0,10 8 0,-16-23 0,-1-4 0</inkml:trace>
  <inkml:trace contextRef="#ctx0" brushRef="#br0" timeOffset="25823">5372 6251 24575,'-21'41'0,"4"-8"0,-8 14 0,15-27 0,-6 12 0,14-28 0</inkml:trace>
  <inkml:trace contextRef="#ctx0" brushRef="#br0" timeOffset="27092">4954 6419 24575,'-2'44'0,"1"-1"0,-1 1 0,1-1 0,-1 12 0,0-2 0,1-13 0,1-10 0,0 0 0,0-28 0,6-21 0,-1-9 0,3-7 0,-3 13 0,8 0 0,-4 7 0,21-22 0,-7 7 0,18-8 0,-15 9 0,0 9 0,-16 12 0,-5 8 0,17 29 0,-12-7 0,13 12 0,-20-14 0,1-6 0,-4 23 0,2-6 0,-2 3 0,0-12 0,0-5 0,0-3 0,-2 6 0,1-6 0,-1 4 0,2-6 0,0-3 0,0-7 0</inkml:trace>
  <inkml:trace contextRef="#ctx0" brushRef="#br0" timeOffset="28826">5426 5430 24575,'27'2'0,"-6"-2"0,-12 20 0,-3-9 0,-1 16 0,8-5 0,-10-10 0,8 2 0</inkml:trace>
  <inkml:trace contextRef="#ctx0" brushRef="#br0" timeOffset="30379">5056 6427 24575,'-1'32'0,"-1"0"0,1 12 0,-3-18 0,4-18 0,0 6 0,0-6 0,0 28 0,0-20 0,0 18 0,0-30 0</inkml:trace>
  <inkml:trace contextRef="#ctx0" brushRef="#br0" timeOffset="30986">5124 6310 24575,'45'-1'0,"-1"-1"0,1 1 0,0-1 0,10 1 0,-1 1 0,-11 2 0,0 8 0,-13 1 0,-14 36 0,-13 1 0,5 4 0,-11 2 0,-3-5 0,0-24 0,3 12 0,-3-6 0,-2-26 0,2-1 0,-19-3 0,11 3 0,-29-4 0,14 4 0,-1-3 0,7 1 0,16-2 0,5 0 0,0 0 0</inkml:trace>
  <inkml:trace contextRef="#ctx0" brushRef="#br0" timeOffset="31449">5182 6391 24575,'-19'47'0,"-1"-1"0,7-8 0,-1 0 0,-5 12 0,1 5 0,5-5 0,2 4 0,1-3-3058,0 5 1,0 0 3057,0-4 0,0 3 0,2-3-135,4-8 0,1-1 0,0-6 135,-3 18 702,3-17 0,1-8-702,2-23 0,3-7 0,-3 2 0,2-4 0</inkml:trace>
  <inkml:trace contextRef="#ctx0" brushRef="#br0" timeOffset="32788">5813 5469 24575,'17'0'0,"6"0"0,-17 0 0,7 0 0,-9 0 0,1 2 0,2 2 0,-4 2 0,1 2 0,-2-3 0,-2 8 0,5 5 0,-5-2 0,4 3 0,-3-12 0,1 0 0,-2 2 0,-7 8 0,5-3 0,-6 5 0,5-14 0,-9 9 0,-11 0 0,3 4 0,-14-6 0,23-7 0,-4-7 0,13 2 0</inkml:trace>
  <inkml:trace contextRef="#ctx0" brushRef="#br0" timeOffset="33535">5800 5503 24575,'-20'42'0,"-2"7"0,3 4 0,11-17 0,2-1-951,-8 7 0,0 1 951,9-8 0,1 1-36,2 13 0,0 1 36,-1-4 0,0 1 0,2-9 0,0 2 0,0 1 0,0 5 0,2 0 0,-1-7 0,0 3 0,-1 3 0,0-5 475,0-27-475,-1-6 0,2-3 0,0-1 0</inkml:trace>
  <inkml:trace contextRef="#ctx0" brushRef="#br0" timeOffset="47131">13394 11016 24575,'-45'28'0,"0"1"0,1-7 0,-9 2 0,-3 1 0,1-1 0,7-4-3052,2-1 0,4-4 1,-5 2 3051,1 1 0,-5 1 0,-2 2 0,-3-2 0,-1-3 0,9-5 0,-3-1 0,-2-1 0,0-2 0,2 0 0,4 0 0,4-1 0,-8 1 0,7-1 0,-8 1 0,8-2 0,-7 1 0,-4 1 0,-3 0 0,-1 0 0,2-2 0,4-1 0,6-2 0,-11-4 0,7-2 0,2-1 0,0 1 0,2 3 0,2 2 0,0-1 0,-1-2 0,-5-2 0,0-2 0,0-2 0,-1-2 143,8-2 0,-1-3 0,0-1 0,1-1 0,-1 0-143,0-1 0,0-1 0,1-1 0,-1 0 0,-1 0 0,-3-1 0,-2 2 0,0-2 0,2 0 0,1-3 0,3-1 0,1-2 0,2-1 0,1-2 0,4 1 0,-1-5 0,4-1 0,1-1 0,-1 0 0,-2-1 0,-2-1 0,1 1 0,2-1-78,3 2 0,1 0 0,2 0 0,4 3 78,-6-12 0,6 5 0,-5-5 0,16 14 0,0 0 0,-5-4 2021,7-1 1,1-1-2022,-7-12 0,3-4 0,-1 10 1697,13 27-1697,-7-15 0,0-2 602,3 2 0,-3 0 1,2 4-1,6 13 1</inkml:trace>
  <inkml:trace contextRef="#ctx0" brushRef="#br0" timeOffset="48702">7080 10977 21916,'-11'45'0,"0"-1"0,-2 1 0,-2 8 0,-1 5 0,0-1 0,1-4 0,1-5 0,1-4 0,1 2 0,-2 5 0,1-3 0,-2 6 0,0 4 0,0 0 0,0-2 0,2-6 0,2-9 641,-3 14 1,3-6-642,-1 7 0,0 3 0,6-19 112,7-28 0,-5 23 0,6-35 0</inkml:trace>
  <inkml:trace contextRef="#ctx0" brushRef="#br0" timeOffset="49608">7402 10738 24575,'43'-1'0,"1"0"0,-1 0 0,0 0 0,10 2 0,0 1 0,7 3 0,-14 0 0,6 2 0,4 0 0,2 2 0,0 0 0,-2-1 0,-5 0-1020,5 1 1,-4 0-1,-1 0 1,0 1-1,1 0 1020,4 1 0,2 1 0,0 1 0,-5-1 0,-6-1 513,-2-4 0,-6-2 1,-11 14-514,-17 16 0,-13 16 0,-7 7 0,-2-1 0,3-8 0,2-4 0,0-6 0,-2 8 21,1-3 1,-1 8-1,-1 5 1,0 1-1,-1-2 1,2-6-1,0-9-21,-4 14 0,1-9 0,0 10 0,1-9 0,1-20 2627,5-8-2627,1 5 0,-5-4 0,-1 18 781,1-25-781,-3 18 0,-6-24 0,4-3 0,-38 0 0,23-3 0,-3-2 0,-18 2 0,-3-2-1923,-3-3 1,-2-3 1922,9 1 0,-2-1 0,3 0 0,-2-2 0,-5-2 0,13 0 0,-8-2 0,-5-2 0,1 0 0,2 1 0,8 2 0,0 1 0,6 2 0,-4-1 0,-3-3 0,-5-1 0,-1-2 0,3 3 0,10 3 0,4 3 0,8 3 0,4 1 0,2 3 0,2 0 0,9 0 0,1 0 0,3 0 0</inkml:trace>
  <inkml:trace contextRef="#ctx0" brushRef="#br0" timeOffset="50433">8544 11463 24575,'32'-42'0,"1"1"0,-1-1 0,-5 11 0,1 2 0,1-2 0,1-6 0,3-4 0,0 1 0,-2 6 0,5 0 0,1 2 0,-7 4 0,4-4 0,0 1 0,-1 4-2455,11-5 0,0 4 2455,-8 5 0,1-1 0,-1 2 0,9-7 0,1 3 0,-5 12 0,3 2 0,0 0 0,2-4 0,1-1 0,-1 1 0,-1 3 0,-1 1 0,-1 0 496,-1 1 1,-2 0-1,-6 1-496,1-2 798,11-3-798,-24 5 0,-18 7 0,-2 1 0</inkml:trace>
  <inkml:trace contextRef="#ctx0" brushRef="#br0" timeOffset="55990">2937 7974 24575,'55'-11'0,"0"0"0,-5 5 0,4 1 0,-1-1 0,-6-1 0,0-2 0,-1 3 0,4 1 0,0 2 0,-19 1 0,-24 2 0,12 7 0,2-1 0,27 11 0,-24-11 0,9 0 0,-19-30 0,-5-13 0,-2-3 0,-2-4 0,1-1-1275,2 3 0,0-1 1,-1-3 1274,-3 5 0,0-2 0,-2-2 0,-2-2 0,-1-2 0,-3-4 0,-1-1 0,0 2 0,0 2-306,1 4 0,1 2 0,-1 1 0,0-2 306,-2-12 0,0-4 0,-1 3 0,1 10 0,-1 4 0,1 15 0,3 23 0,-1 3 0,-3 1 0,-12 0 0,-30 1 0,-4 2 0,6-1 0,-2 0 0,-10 0 0,12 0 0,10 0 0,2-1 0,2 0 3543,13 0-3543,7-1 1505,1 2-1505,-13 0 0,15 0 0,-4 0 0</inkml:trace>
  <inkml:trace contextRef="#ctx0" brushRef="#br0" timeOffset="56254">2988 6702 24575,'-7'12'0,"4"-3"0,-1 5 0,2-2 0,1 0 0,0 24 0,-1 15 0,2-10 0,0 5 0,0 2 0,0-3-553,0 0 0,0-1 1,0 4 552,1-1 0,1 6 0,0 1 0,0-3 0,2-8 0,3 5 0,1-4 0,-1 11 0,1-4 0,5-2 0,-11-45 0</inkml:trace>
  <inkml:trace contextRef="#ctx0" brushRef="#br0" timeOffset="57013">3227 7532 24575,'13'40'0,"0"-1"0,0 0 0,-1 2 0,3 2 0,3-1 0,5 7 0,2 4 0,2-1 0,-1-4 0,1-1 0,0-4 0,2 0 0,0 2-1967,-2 0 1,2 2 0,0 1 0,0-1 0,1-3 1772,3 2 1,-1-4 0,3 0 0,6 5 193,-12-14 0,5 2 0,1 2 0,3 2 0,0 0 0,1 0 0,0-1 0,-2-1 0,-1-1-359,4 3 0,-2-2 1,1-1-1,-1 0 0,0 1 1,2 0-1,0 2 359,-2-3 0,1 2 0,1 1 0,1 0 0,0 0 0,-1 0 0,0-1 0,-2-1 0,-1-3 133,7 6 0,-3-2 1,-1-2-1,0-1 1,0 0-1,1 1-133,1-1 0,0 0 0,0-1 0,0 0 0,1 0 0,-1 0 0,0-2 0,1 1 0,-1-1 0,1 0 0,0 0 0,-1 1-415,-1-1 0,1 2 0,-1-1 0,1 0 0,-2-3 0,0-1 415,9 2 0,-1-2 0,-1-3 0,-3 0 0,1-1 0,-2-1 0,5 3-35,-9-4 0,3 3 0,3 2 0,1 0 0,-1-1 0,-3-2 35,0-2 0,-1-1 0,-1-1 0,0 0 0,2 2 0,-1 2 0,3 1 0,0 1 0,-1-1 0,-2-1 0,-3-3 766,11 4 1,-5-3-1,0-1-766,-2 0 0,-1 0 0,-4-2 0,2 2 0,-5-3 0,12 3 1280,-27-12-1280,-12-6 3969,16 10-3969,-17-8 1611,4-1 0,-7-3 1,-1-2-1</inkml:trace>
  <inkml:trace contextRef="#ctx0" brushRef="#br0" timeOffset="57790">7205 10997 24575,'9'11'0,"-2"-3"0,0 0 0,-5-3 0,4 2 0,-7 2 0,-14 25 0,-1-9 0,-7 10 0,13-22 0,8-9 0</inkml:trace>
  <inkml:trace contextRef="#ctx0" brushRef="#br0" timeOffset="58847">8118 11270 24575,'-7'7'0,"-31"12"0,23-11 0,-23 9 0,36-16 0,0 1 0</inkml:trace>
  <inkml:trace contextRef="#ctx0" brushRef="#br0" timeOffset="59481">8281 11320 24575,'-45'17'0,"0"1"0,0-1 0,-11 5 0,11-4 0,22-11 0,19-5 0</inkml:trace>
  <inkml:trace contextRef="#ctx0" brushRef="#br0" timeOffset="60099">8306 11379 24575,'-40'19'0,"7"-5"0,4-3 0,15-6 0</inkml:trace>
  <inkml:trace contextRef="#ctx0" brushRef="#br0" timeOffset="66437">9145 11039 24575,'54'5'0,"1"-1"0,0 1 0,-1 0 0,1-1 0,0 1 0,-1 0 0,1-1 0,0 1 0,-1 0 0,1-1 0,0 1 0,5-2 0,-4-1 0,-4-1 0,-1 0 0,0 2 0,3 1 0,3 3 0,8 2 0,3 1 0,-4 1 0,-9-2 0,-15-2 0,-20-4 0,-18-3 0</inkml:trace>
  <inkml:trace contextRef="#ctx0" brushRef="#br0" timeOffset="68485">8100 11323 24575,'-29'15'0,"-1"2"0,8-3 0,5-5 0,15-5 0</inkml:trace>
  <inkml:trace contextRef="#ctx0" brushRef="#br0" timeOffset="69246">8254 11363 24575,'-26'23'0,"-16"10"0,7-4 0,5-7 0,1 0 0,2 2 0,0-1 0,10-6 0</inkml:trace>
  <inkml:trace contextRef="#ctx0" brushRef="#br0" timeOffset="69641">8395 11442 24575,'-25'10'0,"3"1"0,8-3 0,4-2 0,7-4 0,1-2 0</inkml:trace>
  <inkml:trace contextRef="#ctx0" brushRef="#br0" timeOffset="71312">9171 11112 24575,'-9'53'0,"0"-1"0,3-12 0,2-1 0,-1 8 0,0-1 0,-2 5 0,1-1 0,0 2 0,0 2-1367,0-10 0,-1 2 0,0-5 1367,0-3 0,1-3 174,1-2 0,1-1-174,0 17 868,1-11-868,1-1 0,1-12 0,37-30 0,-3 5 0,7 1 0,2-2 0,5-4 0,3-3 0,2 1-467,-3 2 1,3 1-1,0 1 1,-4 0 466,-3 3 0,-4 0 0,4 0-47,9 0 0,6 0 0,-2 0 1,-12 0 46,-14 1 0,-2 0 0,16-1 0,6-1 0,-13 3 0,-14 6 0,-15-4 0,40 6 3899,-30-7-3899,9 1 1039,-12-4-1039,-12 0 0,12-45 0,-8 19 0,1-16 0,-1-6 0,-2 12 0,0-2 0,1-13 0,-1-2-1078,-2 1 0,1 1 1078,0 7 0,0 0 0,-3-14 0,0 3 0,7-1 0,-5 10 0,0 4 0,4 17 0,9-24 0,-8 7 0,6 6 0,-5-9 0,-8 34 0,3-6 0,-6 15 0</inkml:trace>
  <inkml:trace contextRef="#ctx0" brushRef="#br0" timeOffset="72309">10048 11498 24575,'-46'13'0,"0"0"0,0 0 0,5 1 0,-2 1 0,1 0 0,6-2 0,-4-2 0,3 0 0,-5 6 0,1-1 0</inkml:trace>
  <inkml:trace contextRef="#ctx0" brushRef="#br0" timeOffset="73966">9794 11625 24575,'-7'0'0,"-4"4"0,4-1 0,-3 4 0,4-3 0,-1 1 0,-2 6 0,-1-3 0,3 7 0,3 1 0,18 3 0,-6-6 0,26-3 0,11-8 0,12-3 0,-8 0 0,7 1 0,-4 0 0,7-1 0,-24-2 0,-32 0 0,4-2 0,-4-12 0,-1 13 0,1-12 0</inkml:trace>
  <inkml:trace contextRef="#ctx0" brushRef="#br0" timeOffset="75603">8234 11768 24575,'-23'48'0,"0"0"0,0 0 0,0 0 0,0-1 0,-4 7 0,-1 0 0,5-6 0,8-16 0,11-14 0,-4 21 0,6-26 0,23 6 0,18 3 0,8-1 0,-7-10 0,6-2 0,4-2 0,3 0 0,2 0 0,-1 1-1063,-6 1 0,2 0 0,1 1 0,0-1 0,2 1 0,-1 0 1,0-1-1,-2-1 1063,5 1 0,-1 0 0,-1-2 0,1 1 0,-1 0 0,0-1 0,0 1 141,-2-1 1,1 1 0,0-1 0,-1 1-1,-2-1 1,0 0 0,-4-1-142,16 4 0,-3-1 0,-3-2 0,-3-1-79,1-5 1,-4-1 0,1-2 78,6 3 0,1-1 0,-20-12 0,-29-23 0,-12-13 0,5 7 0,-1-7 0,-1-1 0,1 5 0,0-12 0,0 0-187,0 8 0,0-5 1,0 0-1,0 7 187,0-2 0,0 5 2148,0-6 0,0 0-2148,0 1 0,0 5 912,0-4-912,0 4 0,0 28 0,0 3 0</inkml:trace>
  <inkml:trace contextRef="#ctx0" brushRef="#br0" timeOffset="76171">10726 12489 24575,'-6'32'0,"0"1"0,2-7 0,-2 5 0,8-39 0</inkml:trace>
  <inkml:trace contextRef="#ctx0" brushRef="#br0" timeOffset="77544">10763 12611 24575,'14'-34'0,"-1"0"0,7-12 0,-5 18 0,-5 17 0,-4 5 0,19-2 0,-17 7 0,21 12 0,-16 0 0,1 3 0,-5-3 0,0-1 0,-7-3 0,8 5 0,-6-5 0,-1-4 0,1 1 0</inkml:trace>
  <inkml:trace contextRef="#ctx0" brushRef="#br0" timeOffset="77999">10999 12593 24575,'51'2'0,"0"1"0,-11 0 0,-6-2 0,-10-3 0,-20 2 0,-2-2 0</inkml:trace>
  <inkml:trace contextRef="#ctx0" brushRef="#br0" timeOffset="78960">11193 12469 24575,'-19'0'0,"9"0"0,-17 14 0,-3 4 0,10-5 0,-7 6 0,3-1 0,15-9 0,1-3 0,5-1 0,-3 4 0,0-4 0,2 4 0,2 0 0,2 0 0,0 3 0,0-3 0,0-2 0,0 2 0,2-4 0,0 4 0,3-2 0,4 4 0,-2-3 0,3 3 0,-2-8 0,4-1 0,-4-2 0,13 0 0,-16 0 0,7 0 0</inkml:trace>
  <inkml:trace contextRef="#ctx0" brushRef="#br0" timeOffset="80937">11477 12541 24575,'-17'-28'0,"3"3"0,10 20 0,-1-2 0,1 5 0,-51 4 0,21 4 0,5-4 0,1 3 0,8 15 0,22-3 0,-1 7 0,6-3 0,-2-13 0,2 3 0,-2-9 0,-1 1 0,1-1 0,1-2 0,4 0 0,-3 0 0,2 0 0,-2 0 0,-2-2 0,1-1 0,1-1 0,-2-1 0,6-2 0,-3 2 0,-1-1 0,-1 3 0,-4-1 0,3 3 0,0-1 0,-3 10 0,5 16 0,-4 4 0,6 20 0,-6-18 0,1 4 0,-4-19 0,0-2 0,-2-4 0,-1 2 0,-1-1 0,-3 14 0,1-11 0,-1 5 0,5-9 0,-5 1 0,2 1 0,-2 0 0,0 0 0,1-6 0,3 0 0,-1-3 0</inkml:trace>
  <inkml:trace contextRef="#ctx0" brushRef="#br0" timeOffset="83173">11645 12512 24575,'0'7'0,"0"0"0,0-3 0,0 15 0,0 3 0,-4 23 0,3-18 0,-5 7 0,6-5 0,-5-7 0,5-1 0,9-38 0,-2 0 0,8-13 0,-8 23 0,-1-5 0,9-2 0,-6-1 0,6 1 0,-3-1 0,-4 5 0,5-4 0,-9 5 0,4 3 0,-4 1 0,5-2 0,-7 2 0,4 3 0,25 15 0,-15-6 0,16 9 0,-15-4 0,-10-7 0,5 4 0,-10-5 0</inkml:trace>
  <inkml:trace contextRef="#ctx0" brushRef="#br0" timeOffset="86535">11985 12658 24575,'7'2'0,"0"0"0,2 1 0,-4-1 0,4-2 0,0 0 0,-1 0 0,1 0 0,-3 0 0,1 0 0,0 0 0,-2-2 0,1 1 0,-3-1 0,2 0 0,-3 0 0,0-11 0,-2 4 0,0-4 0,2 4 0,-1-2 0,1 3 0,-2-3 0,-2 8 0,-3 3 0,0 1 0,-2 1 0,3 0 0,-9 3 0,2 0 0,-3-1 0,6-2 0,-3 2 0,3-1 0,-3 2 0,0 1 0,-1 8 0,2-3 0,-2 16 0,3 4 0,4 1 0,-5 21 0,19-24 0,0-12 0,2 0 0,-4-4 0,-2-9 0,-1-1 0,1-1 0,0-2 0,-1 0 0,1 0 0,0 0 0,-1 0 0,9 0 0,-2-2 0,3 1 0,-8-1 0,-4 2 0</inkml:trace>
  <inkml:trace contextRef="#ctx0" brushRef="#br0" timeOffset="95409">11555 4300 24575,'38'-12'0,"-1"0"0,12 0 0,-19 5 0,-1 2 0,9 5 0,1 4 0,6 2 0,-2-1 0,2 1-1788,11 2 0,-1 1 1788,-15-2 0,-2 0-198,2 3 1,-3 1 197,17 1 0,-24 1 0,0 1 0,22 2 0,-15 3 0,8 7 0,1 2 0,-6-6 0,3 0 0,1-1-598,-7 0 1,7 3 0,1 3 0,-2-2 0,-7-3 597,8 5 0,-4 0 0,-1-1 0,3 3 0,-1 3 0,-5 0 0,0 4 0,-1 0 0,-1-4 0,-1-3 0,-1-2 0,-1 2 0,3 12 0,0 3 0,-3-3 0,4 3 0,-5-6 0,-12-12 0,0 0 127,4 8 1,2 3-1,-5-6-127,-2 1 0,1 3 0,4 10 0,0 2 0,-4-9 0,-5-9 0,-1 1-245,5 8 1,4 9 0,-1 0-1,-4-8 245,-6-7 0,-2-2 0,2 5 0,1 4 0,0 0 0,0 4 0,0-1 0,-1 0 0,2 10 0,-1 0 0,-3-14 0,-1 2 0,-2-5 3726,0 19-3726,-5-19 0,0-7 0,-3-16 0,-9 33 0,-2-7 310,1-7 0,0 0-310,-6 11 2569,-6 5-2569,10-20 0,0-1 0,-7 20 4,-2-7-4,7-2 0,12-23 0,-7 10 634,12-16-634,-2-3 0,-1-2 0,3 1 0,-2-4 0</inkml:trace>
  <inkml:trace contextRef="#ctx0" brushRef="#br0" timeOffset="150362">11096 5517 24575,'17'25'0,"6"11"0,5 11 0,-2-4 0,-6-10 0,0 0-1308,9 15 1,4 5-1,-5-8 1308,-12-19 0,-1-3 608,6 9 0,-2-6-608,-8-15 0,8 15 0,-17-26 0</inkml:trace>
  <inkml:trace contextRef="#ctx0" brushRef="#br0" timeOffset="154888">13006 7431 24575,'-51'14'0,"0"-1"0,0 1 0,0 0 0,0 0 0,0-1 0,0 1 0,0 0 0,0 0 0,-3-1 0,3-1 0,2-1 0,0-1 0,0 0 0,-4 0-1405,-1 0 1,-3 1 0,-3-1-1,1 0 1,3-2 0,4-1-1,6-3 1242,-4-3 1,8-2-1,-8-4 163,5-1 0,-6-2 0,-6-1 0,-3-3 0,0 1 0,1-2 0,4 1 0,6 0-531,1-1 0,6 0 0,2 0 0,-3-1 0,-5-1 531,2 2 0,-5 0 0,-3-1 0,-3 0 0,0-1 0,1 0 0,2 0 0,4 1 0,6-1 375,-12-6 0,7 1 0,3-1 0,-5-4-375,9 3 0,-2-1 0,-2-2 0,0-1 0,0-1 0,1-1 0,2-1 0,3 0 0,2-1 0,0-1 0,1-1 0,0 0 0,-1 1 0,0 0 0,-2 0 0,-2 2 0,1 0 0,-1 0 0,1-2 0,2-1 0,2-3 0,-2-7 0,2-4 0,0-2 0,2-1 0,2 1 0,4 4 0,3 5-652,-2-5 0,6 5 0,-1-4 652,2 3 0,-2-4 0,0-1 0,3 2 0,4 5 0,2-7 0,3 2 968,1 1 0,1-2 1,0 5-969,1 8 0,1 2 2465,-3-13 0,5 16-2465,14 53 0,9 34 0,2-1 0,-2-15 0,3-1 0,1 4-636,-2-1 0,1 6 0,2 1 1,0-1-1,-1-7 636,2 4 0,-1-6 0,10 3 0,-3-12 0,6 3 0,5 2 0,4 2 0,0-1 0,0-2 0,-3-3 0,-4-4 0,8 5 0,-3-6 0,-1 0 0,6 3-200,-11-5 1,4 4 0,2 2-1,1 1 1,0-1 0,-1-1-1,-3-4 1,-4-5 199,4 0 0,-4-4 0,0-3 0,3 1-211,2 0 1,4 0 0,1 0 0,-2-1-1,-3-1 211,2 3 0,-3-1 0,4-1 0,8 1 0,6 1 0,-2-1 0,-10-4 0,-8 0 0,-3-3 0,7-2 0,1-2 0,-5 1 0,-1-2 0,2-3 0,3-1 0,6 0 0,5 0 0,0 0 0,-1 0 0,-1-1 0,0 0 424,4 0 1,1 0 0,-2 0-425,-5 1 0,0-1 0,-7-1 0,-11-4 0,-3-2 2460,1 2 1,-1-1-2461,6-10 1863,-11 7-1863,-12 0 0,-4 6 0,14-1 0,8 2 0,6 0 0,-1 0 0,0 0 0,0 0 0,-2 0 0,3 0 0</inkml:trace>
  <inkml:trace contextRef="#ctx0" brushRef="#br0" timeOffset="156438">12303 7756 24575,'-35'3'0,"-1"-1"0,-5 3 0,2-1 0,2-3 0,-13 7 0,3-8 0,22 3 0,-12-1 0,-11 0 0,-1 0 0,3-2 0,-1 0 0,-3 1-172,1 1 0,-2 1 1,-4-1-1,-5-3 172,16-3 0,-5-1 0,-3-2 0,-3-1 0,0 0 0,1-1 0,1 0 0,4 0 0,4 1-1312,-6-1 1,6 0 0,1 0 0,0 0 0,-6-2 1311,4 1 0,-3 0 0,-3 0 0,-1-1 0,-1-1 0,3-1 0,1-1 0,5-3 0,-1-3 0,2-3 0,3-2 0,1 0 0,1-1 0,1 1-813,-1-2 0,1 0 0,1-1 0,0 1 0,0-2 813,-4 0 0,-1-1 0,1 0 0,0-2 0,0-2-82,6 1 0,-1-3 0,0-2 0,3 1 1,1 1-1,5 4 82,-4-6 0,6 4 0,-2-2 0,-2 1 0,-2-1 0,1-3 0,4-3 0,7 0 0,3-5 0,2 0 0,3 2 0,1 6 0,1-5 0,1 1-90,-1 1 1,-2-8 0,2 2 0,3 13 89,6 4 4123,3 10-4123,-1 2 5517,2 0-5517,-2 8 0,2 33 0,2 27 0,3 2 0,1-11 0,2 0 0,1 2 0,-1 2-60,-2-1 0,-2 2 0,0 2 1,2 0-1,1-1 60,6 7 0,2 2 0,2-1 0,0-2 0,0-5 0,-2-5 0,0-4 0,1-1 0,1 0 0,1 2 0,1 1 0,1-2 0,0-5 0,12 6 0,-1-8 0,-11-13 0,0-2 0,3-1 0,6 0 0,1 0 0,7 1 0,3 1 0,2 1 0,1 1 0,3 2 0,2 0 0,0 0 0,-3-1-968,5 1 0,-2-1 1,0-1-1,2 1 968,-5-2 0,2 0 0,1 0 0,-1-1 0,-4-1 0,-3 0 0,-2-1 0,-1 0 0,2 0-410,9 2 1,1 1-1,1-1 1,-1 1 409,0 0 0,0 1 0,-1 0 0,0-2 0,-3-1 0,0-1 0,-2-1 0,-4-3 0,11 3 0,-1-4 0,-8-4 0,3-2 0,0-1 0,3-1 0,-1 0 0,1-1 0,-2-1 0,0 0 0,-1 0-84,-6-1 1,-2 1 0,-3-2 83,6 2 0,-5-5 2273,-8-9 0,-1-2-2273,22-4 0,-25 4 0,-3 1 2218,-9 3-2218,6-8 0,-12 8 0,14-11 1810,-17 14-1810,4-4 0,-4 9 0,-1-4 0,-2 8 0</inkml:trace>
  <inkml:trace contextRef="#ctx0" brushRef="#br0" timeOffset="158949">13112 10295 24575,'33'-12'0,"-2"-1"0,4-7 0,-1-4 0,3-6 0,2-2 0,-4 4 0,-4 4 0,-2 3 0,2-4 0,8-10 0,5-6 0,-1-1 0,-8 2-2154,-11 4 1,-5 2-1,0 0 2154,5-1 0,1-1 0,-3-1 0,-3-1 0,-2-2 0,-2 2 693,3-9 0,-5 1-693,-5-8 0,-2-3 0,1 17 0,0 0 0,-2 0 0,-4-11 0,-5-3 0,-1 13 0,0-4 0,-3-1 0,0 4 0,-5-1 0,-1 3 0,-2-3-637,1 0 1,-1-3 0,-1 0 0,0 2 636,-4-4 0,-1 3 0,-1-1 0,6 8 0,-1-1 0,-1 0 0,-1-1 0,-3-4 0,-3-2 0,0 0 0,2 2 0,-3-6 0,1 2 0,-1 0 0,3 8 0,-1-1 0,0 3 0,4 6-162,0 5 1,2 4 161,2-4 0,2 2 2616,-4 2-2616,11 8 369,-3 5-369,-11 49 0,12 2 2221,-3-14 1,-1 4-2222,1 18 0,-1 3 0,-1-8 0,0 0 0,0 3 0,1 1 0,-3 6 0,3-10 0,6-28 515,-3 15-515,17-67 0,5-19 0,-2 8 0,-1 8 0,2-10 0,-1-3 0,-1 5 0,-2 5 0,-2 2 0,0 1-558,2-1 1,0 0 0,-2 2 557,0-13 0,-2 9 0,-2 14 0,0 7 0,8 4 0,19 21 0,16 12 0,1 2 0,-1-1 0,2 1 0,1 1 0,-2-1 0,3 0 0,-1 1 0,-3-1 0,2 3 0,-3-1 0,-6-2 0,10 6 0,-32-15 0</inkml:trace>
  <inkml:trace contextRef="#ctx0" brushRef="#br0" timeOffset="340953">19890 8331 24575,'17'2'0,"-5"2"0,-4-3 0,5 3 0,-2-2 0,5 1 0,-7 1 0,-2-1 0,-3-1 0,5 2 0,-1-1 0,3-1 0,-4 0 0,4-2 0,-1 0 0,-1 0 0,2 0 0,4 0 0,-5 0 0,4-2 0,-11 2 0,-1-2 0</inkml:trace>
  <inkml:trace contextRef="#ctx0" brushRef="#br0" timeOffset="342498">19106 9457 24575,'11'0'0,"-1"0"0,-4 0 0,5 0 0,5 2 0,-2-1 0,1 1 0,-11-2 0,17 5 0,-3-1 0,7 4 0,-8-3 0,-10-3 0,-2 0 0,-3-2 0</inkml:trace>
  <inkml:trace contextRef="#ctx0" brushRef="#br0" timeOffset="343519">16425 7518 24575,'29'-5'0,"-1"0"0,6-1 0,8 2 0,-26 4 0,13 0 0,4 0 0,15 3 0,9-1 0,-6 6 0,-22-1 0,-2 0 0,14 0 0,10 4 0,-43-11 0,-6 0 0</inkml:trace>
  <inkml:trace contextRef="#ctx0" brushRef="#br0" timeOffset="348160">17003 7083 24575,'-12'-2'0,"-3"-3"0,-4-2 0,4 2 0,0 1 0,8 2 0,-3 2 0,-9-3 0,5 3 0,-4 0 0,8 0 0,-12 0 0,10 0 0,-12 0 0,-3 3 0,6-1 0,-12 6 0,15-5 0,-15 14 0,3-4 0,-6 7 0,-6 1 0,18-2 0,-6-2 0,13 0 0,6-9 0,-21 20 0,19-16 0,-19 16 0,17-3 0,4-9 0,-6 14 0,2 19 0,5-28 0,-4 34 0,11-26 0,-1 5 0,2 1 0,1 10 0,-1-13 0,1-4 0,3-10 0,6 15 0,2-13 0,-1 9 0,-1-15 0,1 2 0,1 3 0,2 1 0,-3-5 0,11 9 0,2-2 0,7 7 0,3 6 0,3-8 0,-8-3 0,0-5 0,-19-19 0,5 6 0,4 1 0,2 0 0,5-1 0,-14-4 0,3-2 0,-6 0 0,12 0 0,-3 0 0,4 0 0,0-2 0,-9-1 0,5-1 0,-7 1 0,1-2 0,4 1 0,7-4 0,-4 1 0,-2-2 0,6-10 0,-9 5 0,6-6 0,-13 9 0,1-4 0,-3 6 0,2-8 0,-1 12 0,1-16 0,0 13 0,2-13 0,1 4 0,-3 0 0,3-2 0,-5 5 0,1 7 0,1-10 0,1 3 0,4-7 0,-7 11 0,5-6 0,-3 6 0,3-6 0,-1 6 0,-1 2 0,-3 3 0,1 1 0,9-9 0,2 1 0,4-4 0,-1 2 0,3 1 0,13-2 0,-12 3 0,8 2 0,-11 3 0,-4-1 0,5 1 0,-13 0 0,25-19 0,-4-3 0,8-8 0,-14 10 0,-14 3 0,-3-11 0,1-5 0,-3 0 0,-1 17 0,-2-8 0,-2 19 0,-1-15 0,-2 19 0,-5-9 0,1 10 0,-2-8 0,5 11 0,-5-3 0,-1-2 0,-1 3 0,2-2 0,7 8 0,-7-4 0,5 3 0,-5-1 0,7 0 0,-9 1 0,6-1 0,-6 0 0,9 2 0,-3-2 0,-2 0 0,1 1 0,-1-1 0,-1 0 0,4 2 0,-5-2 0,4 2 0,-10 0 0,7 0 0,-7 0 0,10 0 0,0 0 0,-4 0 0,3 0 0,0 0 0,5 0 0,1 0 0</inkml:trace>
  <inkml:trace contextRef="#ctx0" brushRef="#br0" timeOffset="354032">19981 7662 24575,'-9'5'0,"-12"9"0,8-9 0,-14 12 0,-16-8 0,19-3 0,-28 5 0,17-10 0,4 3 0,-5-4 0,22 0 0,-5 0 0,8 0 0,-4 0 0,-24-9 0,-4-2 0,5 3 0,-6-3 0,2 1 0,18 4 0,0 1 0,8-1 0,-3-1 0,10 2 0,-23-7 0,7 0 0,-9 0 0,-7-3 0,-2-1 0,1 2 0,4 1 0,-2 0 0,2 0 0,4 2 0,9 5 0,-5-3 0,3 2 0,16 5 0,4 2 0,3 0 0,-1 0 0,-25 0 0,-7 0 0,-6 0 0,-6 0 0,2 0 0,0 0 0,9 0 0,2 0 0,4-1 0,6 2 0,12 4 0,-6 1 0,-14 16 0,13-14 0,-14 19 0,-4 1 0,15-3 0,-12 7 0,20-12 0,1 4 0,-1 4 0,2-3 0,0 1 0,-5 9 0,2-3 0,2 5 0,-3 1 0,4 5 0,0-8 0,5-1 0,1 0 0,1-6 0,-3 17 0,7-24 0,-4 32 0,2-2 0,3-21 0,-1 0 0,-5 23 0,7-16 0,-3 14 0,4-10 0,0-10 0,0-1 0,0 4 0,2 19 0,1-26 0,-1 1 0,3-14 0,-2 2 0,10 16 0,-5-6 0,5 4 0,8 20 0,-6-16 0,6 10 0,0 2 0,9-6 0,-10-6 0,8-2 0,-16-21 0,-3-5 0,7 5 0,-4-3 0,15 9 0,3 4 0,2 4 0,-2-5 0,-3-1 0,-11-3 0,8-5 0,6 10 0,-2-8 0,9 10 0,-22-14 0,10 6 0,1-3 0,-12-5 0,6 0 0,-3-1 0,-5-1 0,7 3 0,-6-3 0,16 2 0,10 6 0,3-1 0,-12-7 0,1 0 0,20 11 0,-1-1 0,1-9 0,-2 4 0,-19-6 0,-11-4 0,6 2 0,-14-2 0,18 2 0,-8-2 0,19 0 0,-12 0 0,2 0 0,-1 0 0,1 0 0,3 0 0,-3 0 0,1 0 0,13 0 0,-28 0 0,12 0 0,-17-2 0,21-6 0,-7-3 0,20-2 0,-12-2 0,-3 5 0,12-11 0,-9 10 0,-7-2 0,0-1 0,-2 3 0,17-12 0,-15 4 0,11-9 0,1 3 0,-10 0 0,-1 2 0,1 5 0,-4-2 0,-2-1 0,2-3 0,-1-7 0,1 3 0,-13 4 0,3-3 0,1-3 0,2-12 0,1-10 0,-1-2 0,-9 25 0,-1 2 0,-1-2 0,0 1 0,2-23 0,-1 23 0,-3-13 0,0 12 0,0 5 0,-3-13 0,2-6 0,-3 7 0,0 9 0,-3-26 0,2 16 0,-5-19 0,3 8 0,-2 27 0,-4-16 0,5 21 0,-9-15 0,9 16 0,-11-22 0,6 16 0,-1 2 0,0 0 0,2 4 0,-1 3 0,2 3 0,1 3 0,-2 3 0,1-3 0,1 1 0,-3-4 0,3 4 0,-7-10 0,4 3 0,-7-11 0,3 4 0,-6-10 0,7 9 0,-8-6 0,9 11 0,0 2 0,4 6 0,0-1 0,2 2 0,-1-3 0,3 7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06:00:27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20611 14772 24575,'-44'-15'0,"1"-1"0,-1 0 0,-1-3 0,7-2 0,-2-2 0,5 2 0,6 6 0,2 0 0,-17-16 0,8-5 0,25 10 0,6-4 0,-1-25 0,1-3 0,-3 19 0,2-1 0,1-16 0,5 3 0,6 7 0,-1-5 0,18 10 0,11-6 0,2 1 0,-4 5 0,1 2 0,1 0-1162,3-4 0,2 1 0,0 2 1162,-1 5 0,1 2 0,2 4 0,2 3 0,2 3 0,-3 2 0,-1 2 0,2 1-254,-4 2 1,6-1 0,1 3 0,-4 6 253,16 14 0,-4 5 0,-6-9 0,-1 2 0,-6 4 0,2 3 0,-5 0 0,-3 1 0,-4 0 0,16 5 0,-19 1 0,-6 1 0,-13-6 0,4 24 0,-1 7 0,-6-12 0,-2 2 0,3 19 0,-3 4 0,-10-2 0,-5-2 0,-3-6 0,-2-2 715,2 4 0,-2-2-715,-1-7 0,-3-2 303,-1-4 1,-3 1 0,-3-1-304,-4-2 0,-2 0 0,0-1 0,3-2 0,0 1 0,-1-2 0,-2-1 0,-1-2 0,0 0 0,0-5 0,0-1 0,0 1 0,1 3 0,0 1 0,-2-1-642,-3 0 0,-1-1 0,3 0 642,-2 7 0,7-4 435,0-6 0,17-2 0,7-15 0</inkml:trace>
  <inkml:trace contextRef="#ctx0" brushRef="#br0" timeOffset="1526">20451 12475 24575,'-27'14'0,"1"0"0,-1-7 0,-4-1 0,-19 4 0,-9 2 0,4-5 0,6-9 0,1-3 0,2 2 0,-3-2 0,9-2-1518,-3-13 1518,16 2 0,1-5 128,-2-11 1,1-4-129,3 0 0,1 0 0,-1-2 0,4 2 153,11 10 1,7-3-154,9-18 0,7-7 0,-3 7 0,-5 17 0,-1 0 0,8-22 0,4-8 0,-3 18 0,-5 23 767,4 1-767,2 1 187,1 6-187,18-4 0,4-1 0,-5 0 0,11 3 0,1 4 0,-6 3 0,-1 11 0,3 5 0,5 9 0,-3 6 0,-9-2 0,-1 5 0,-1 12 0,0 7 0,-6-2 0,-5 0 0,-3-1 0,5 6 0,-1 0 0,-6-13 0,-7-3 0,-22 11 0,7-7 0,-18 5 0,3-18 0,10-11 0,-4 8 0,13-20 0,2 2 0</inkml:trace>
  <inkml:trace contextRef="#ctx0" brushRef="#br0" timeOffset="2486">21959 12350 24575,'-51'24'0,"1"-1"0,15-4 0,0-3 0,-11-6 0,2-5 0,-4-1 0,-3-1 0,-8 0 0,11-3 0,-2 0 0,5 0-2004,7 0 0,0 0 2004,-10-1 0,-5-1 0,12 0 0,10-3 620,-9-7 0,-2-3-620,-5-11 0,14 6 0,0-2 327,3-4 1,3-1-328,8 2 0,2-2 0,-2-10 0,3 1 0,5-7 0,10 2 0,2-8 0,5 3 0,8-6 0,2 0-243,-8 7 1,-1-3 0,3 3 242,5 8 0,2 1 0,4 3 0,15-10 0,3 5 0,-7 9 0,1 2 0,2-4 0,-1 6 0,-1 12 0,-22 13 0,1 5 0,7 7 0,17 19 2840,-15-9-2840,0 6 0,6 12 0,1 2 0,-5-6 0,-3-3 0,-1 0-518,1 2 0,4 6 0,-1-1 0,-4-7 518,-5-6 0,-3-2 0,-4 6 0,-1 2 0,1 11 0,-2 1 0,-3-7 0,0 0 0,1 11 0,-1-1 0,-4-10 0,-1-3 0,1-5 0,0 1 0,-1 2 0,0-2 0,0 5 0,3-17 0,0-8 0,0-9 0</inkml:trace>
  <inkml:trace contextRef="#ctx0" brushRef="#br0" timeOffset="11932">30302 8166 24575,'-29'-41'0,"1"1"0,0 0 0,0 4 0,0 1 0,2 3 0,3 1 0,1 5 0,-12-5 0,-2 1 0,1 2 0,12 13-357,-13-10 0,-1 1 357,8 12 0,-6-1 0,-6-2 0,-11-4 0,1 1 0,9 4 0,0 1 0,-2-1-974,-7-3 0,-1-1 1,1 1 973,7 3 0,1 2 0,1 0 0,1 3 0,-1 0 0,2 1 0,3-1 0,0 0 0,-1 1 0,-10-2 0,-2 1 0,4 0 0,2-2 0,-2 0 0,3 3 0,-5-1 0,-2 1 0,7 0 0,-6-3 0,0 1 0,8 2 0,-5 0 0,0 2 0,3 0-123,-3 3 0,2 2 0,0 1 123,-5-1 0,-1 2 0,-2-1 0,6 0 0,-2 0 0,0 0 0,2 0 0,-10 0 0,3 0 0,5 0-513,4 0 0,4 0 513,4-1 0,0 2 0,0 5 0,-3 4 0,1-1 0,-3-2 0,0-1 0,0 2 0,0 3 0,-1 1 0,2-1 208,-14 2 0,8 0-208,9 4 0,5-4 0,0 1 0,-15 13 0,-1 0 0,1 2 0,21-11 0,2-1 1056,-10 6 0,-1-1-1056,11-5 0,0 0 111,-4 2 0,-2 2-111,-10 8 0,-2 1 0,3-4 0,0-1 605,2-1 0,0 0-605,-4 4 0,2-1 0,14-12 0,1 0 0,-6 7 0,5-2 0,14-11 0,0-1 870,3 0-870,-3 1 50,2-2 0,6-5 0,-1 0 0</inkml:trace>
  <inkml:trace contextRef="#ctx0" brushRef="#br0" timeOffset="13666">25755 7184 24575,'-4'56'0,"1"1"0,-1 0 0,1-7 0,-2 3 0,2-9 0,-1 8 0,1 3 0,-1-2 0,1-6 0,1-3 0,-1-3 0,1 4 0,0 3 0,0 6 0,0 3 0,-1-2 0,1-4 0,0 6 0,0-4 0,0 6-508,0-10 0,0 5 1,0 4-1,0 0 1,0 0-1,0-3 508,1 1 0,-1 0 0,1-2 0,0-1 0,0-1 0,0-1 0,-1-3 0,1 1 0,0 5 0,0-3 0,2 5 0,-1 4 0,1 1 0,-1-2 0,0-5 0,-1-8 0,-2 6 0,-1-8 0,1 5-599,1-4 0,1 6 0,0 3 1,0 0-1,0-5 0,-1-6 599,-3 16 0,-1-5 0,1-7 0,1 2 0,1 0-253,2 4 1,1 1 0,0-3 252,-2-9 0,0-2 0,0 3 0,1 7 0,1 5 0,1 0 0,-1-7 0,0 2 0,0-3 0,0-7 0,0 2 0,0-5 0,0-3 0,0-3-385,0 26 385,0-18 815,0-9 0,0 1-815,0 14 1115,0-22 0,0-3 1,0-18-1</inkml:trace>
  <inkml:trace contextRef="#ctx0" brushRef="#br0" timeOffset="16672">15389 11492 24575,'16'10'0,"9"8"0,11 9 0,5 2 0,1-1 0,-3-5 0,2-1 0,2 0 0,1 1 0,1 1-1639,-3 0 1,1 1-1,1 1 1,0-1 0,0 0-1,-1-3 1364,3 1 0,-2-3 0,0 0 0,3-1 0,5 1 275,-6-3 0,5 0 0,3 1 0,3 0 0,0 0 0,-1-1 0,-3-1 0,-4-1 0,-5-2-553,6 1 0,-8-3 0,0 0 1,8 3 552,-8-1 0,5 2 0,3 1 0,2 1 0,3 1 0,1-1 0,2 0 0,-1-1 0,1-2 0,-7-3 0,1-1 0,2-1 0,2 0 0,-1-1 0,2 0 0,-1 0 0,0-1 0,-1 1 0,-1-1 0,-1 1 0,-2-1 0,3 2 0,-2 0 1,-2-1-1,-2 0 0,1 0 1,1 1-1,1-1 0,4 0 1,4 1-1,-12-2 0,3-1 0,3 2 0,2-1 0,1 0 0,2 1 0,1-1 0,1 1 0,0-1 0,-1 0 0,1 1 0,-2-2 0,-1 1 0,-1-1 0,-3 0 0,-2-1 0,-2 0 0,14 1 0,-3-1 0,-2 0 0,-3-1 0,-1 0 0,0-1 0,0 1 0,1-1 0,2 0-223,-2 0 0,1-1 0,0 1 1,1-1-1,0 1 0,-1-1 0,0-1 1,-1 0-1,-1 0 0,-2-1 223,4-1 0,-2-1 0,0 0 0,-2-1 0,0 0 0,-2 0 0,0 0 0,-1 0 0,6 1 0,-2 0 0,0 0 0,-2-1 0,-1 0 0,-2-1 0,0 0 0,-4-1 0,-1 0 0,3-2 0,5-2-4,-5 0 1,6-3 0,4-2-1,1-1 1,1 0 0,-2 0 0,-1 0-1,-5 2 1,-6 1 3,9-1 0,-9 2 0,1 0 0,9-3 0,-11 2 0,7-1 0,5-1 0,4-1 0,2-1 0,0 0 0,0 0 0,-2 0 0,-3 1 0,-6 1 0,-6 1 40,15-5 1,-9 2 0,-2 0 0,3 0-41,1 2 0,3 0 0,1 0 0,-3-1 0,-6 1 504,-1-3 1,-6 0-1,3-3-504,2-1 0,4-2 0,-1 0 0,-5 3 0,2 1 0,2-1 172,-5 0 1,9-5 0,2-2-1,-3 3 1,-8 3-173,0 2 0,-4 1 0,-2 0 0,1-2 0,-6 1 3526,8-14-3526,-8 10 0,-2 0 0,0 0 0,-2 0 0,17-11 4852,-29 18-4852,7-4 0,-13 10 0,28-20 4545,-26 21-4545,19-13 210,-2-1-210,-9 11 0,5-7 0,1 0 0,-5 5 0,6-5 0,-16 11 0</inkml:trace>
  <inkml:trace contextRef="#ctx0" brushRef="#br0" timeOffset="226928">19139 8845 24575,'-7'-14'0,"1"2"0,1-3 0,0 5 0,1-2 0,-1 6 0,-1-11 0,2 7 0,-2-7 0,4 0 0,-1 6 0,1-7 0,2 9 0,0-6 0,0 9 0,0-7 0,0 8 0,0-12 0,2 8 0,1-11 0,-1 13 0,2-6 0,1-1 0,3-5 0,-2 5 0,3-7 0,-4 10 0,2-5 0,2 1 0,0 5 0,-1-2 0,-1 4 0,5-7 0,-6 6 0,8-7 0,-8 12 0,3-7 0,5 2 0,-4-3 0,7 0 0,-10 5 0,3 0 0,-4 0 0,3 1 0,3-2 0,-2 3 0,1-1 0,2-1 0,-3 0 0,4 0 0,1-2 0,-9 6 0,7-3 0,-6 1 0,0 3 0,0-1 0,-4 1 0,5 0 0,-5-3 0,6 3 0,-4 0 0,-1 2 0,33-3 0,-22 2 0,24-1 0,-32 2 0,0 0 0,42 0 0,-16 0 0,22 0 0,-32 0 0,-8 2 0,0 1 0,0 0 0,-3 1 0,-7-1 0,1-1 0,1 3 0,-1-3 0,8 7 0,-10-6 0,7 6 0,-7-9 0,-1 4 0,1-1 0,1 1 0,2 1 0,-2 0 0,2-1 0,-3 3 0,5 0 0,-6 0 0,10 2 0,-6 0 0,3-1 0,-3 0 0,-3-5 0,-2 1 0,3-3 0,-2 1 0,-1-2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05:59:17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24968 9466 24575,'-46'30'0,"1"-1"0,-1 0 0,10-10 0,0 0 0,-4 5 0,-7 4 0,-1 1 0,7-6 0,1-5 0,2-3 0,-3 1 0,-2 1 0,3 0 0,4 1 0,0-1 0,-8 2 0,-3-1 0,8-4 0,-3-1 0,-1-2 0,-8-2 0,-3-4 0,0 2-298,14-1 0,1 2 0,-3-1 1,-7 0 297,5-3 0,-6-1 0,-5 1 0,-3-2 0,-1 1 0,-1-1 0,1 0 0,3-1 0,4 0-1065,-6-1 0,3-2 0,2 1 0,0-2 0,-1 2 0,-5-1 1065,8 2 0,-3 1 0,-2-1 0,-1 1 0,0 0 0,0 0 0,2-1 0,3 0 0,4-1-215,-9-1 0,4 0 0,2 0 0,2-3 0,-2-2 215,-2-3 0,-2-3 0,2-2 0,1-1 0,5 1 0,-4-2 0,5-1 0,-5-2-588,8 4 1,-3-2 0,-3 0 0,0-1 0,2 0 0,4 2 587,1-1 0,5 2 0,-1-2 0,-6-3 0,2 0 0,-6-2 0,-4-3 0,-2-1 0,0 0 0,1-1 0,3 1 0,6 2-282,-3-2 0,5 1 1,2 0-1,0-2 1,-6-4 281,7 4 0,-5-4 0,-2-1 0,-2-3 0,1 0 0,1 0 0,3 2 0,5 1 0,7 2 228,-4-6 0,8 3 0,4 0 0,-1-3-228,-3-8 0,1-2 0,3-3 0,2-1 0,7 6 0,1-2 0,3-1 0,1-1 0,0 0 0,1-3 0,2-1 0,1-1 0,0 0 0,-1 1 0,0 4 0,0 1 0,0-1 0,0 0 0,2-3 0,1-3 0,1-2 0,1-3 0,1 1 0,2 3 0,2 4 0,4-2 0,3 4 0,1 2 0,-1-3 0,-4 1 0,-1-3 0,1 0 0,0 2 0,4 2 0,4-3 0,2 2 0,4 3 0,2 1 0,5 3 0,5 1 0,0 2 0,-2 2 0,1-1 0,-2 2 0,3 0 0,5-6 0,2 1 0,0 4 196,-10 12 1,-1 3 0,4 3-197,12 0 0,5 4 0,1 1 0,2-1 0,1 1 0,2 1 675,-9 4 0,1 0 0,2 2 0,2 2-675,-1 1 0,2 2 0,2 0 0,0 3 0,1 0-268,-7 3 0,0 1 0,1 1 0,0 1 0,0 0 0,-1-2 268,-1 0 0,0-2 0,-1 0 0,1 1 0,-1 0 0,1 2 382,2 1 0,0 1 1,0 1-1,1 1 0,-1 0 1,-1 1-383,0-1 0,-1 2 0,0-1 0,-1 1 0,0 1 0,-2-1 0,4 1 0,-2 1 0,0 0 0,-1-1 0,1 1-561,2-1 1,0 0 0,1 1 0,-2-1 0,-3-1 560,0 1 0,-2-1 0,-1 0 0,0 1 0,0-1 0,-1 1 0,0 0 0,4 3-502,4 1 1,2 3 0,3 1-1,-1 0 1,-3-1 501,4 3 0,-1-1 0,-2 1 0,0 1 0,-1-2 0,-1 2 0,-2 0 0,-5 2 1018,-4 4 0,-5 2 0,-1 0-1018,0 1 0,-2 0 0,0 3 0,6 7 0,0 3 0,-2-1-395,-3-4 0,-1-1 0,-4 1 395,-5-6 0,-4 0 0,0 7 0,-3 2 0,0 8 0,0 4 0,-1 3 0,-2-3 0,0-5 0,-1 1 0,-2-4 0,0 0 0,0 6-132,-1-6 1,2 6 0,-1 2-1,0 2 1,0-2 0,-2-3-1,-2-4 132,-2 3 0,-2-5 0,-1 0 0,0 5 0,1 1 0,0 6 0,0 3 0,0-1 0,0-2 0,0-7 207,0-4 0,0-5 0,0 0 0,0 4-207,0 9 0,-1 7 0,0 1 0,0-5 0,-1-12 65,-1-6 1,0-7-66,-2 2 0,-1-1 0,2-3 0,-1-3 0,-7 10 449,4-8 1,0-14 0,5-8 0</inkml:trace>
  <inkml:trace contextRef="#ctx0" brushRef="#br0" timeOffset="983">15720 7256 24575,'-7'42'0,"0"1"0,0 0 0,-1 1 0,1 3 0,-1 2 0,1 2 0,0-2 0,0 2 0,1 2 0,-1-1 0,1 0-1967,-1-2 1,1 0 0,0 0 0,0 0 0,1-3 1961,-2 4 1,1-3 0,0 1 0,1 2 4,0 2 0,0 1 0,1 3 0,1-1 0,-1-2-580,1-4 1,0-1 0,1-1 0,-1 1 0,0 2 579,-1 2 0,0 2 0,-1 1 0,1 0 0,0-1 0,1-2-77,2-1 0,0-1 0,1-1 0,0-2 0,-1-2 77,-2 11 0,-2-2 0,1 2-214,1-4 1,0 4 0,0-1 0,1-3 213,-1 1 0,0-2 0,0 2 0,-1-3 0,-1 3 0,0-1 0,1-5 0,1-7 0,2-3 0,-2 0 0,-2 19 0,0-2 0,-1-12 0,0-1 0,0 4 0,0-3 2520,-5 10-2520,4-23 0,1-2 0,-1 4 0,-3 23 4467,2-25-4467,0 9 0,4-25 0,-4 8 0</inkml:trace>
  <inkml:trace contextRef="#ctx0" brushRef="#br0" timeOffset="2188">15695 7241 24575,'-26'28'0,"5"-5"0,-2-1 0,-17 13 0,12-9 0,-3 6 0,1-3-1835,-1-4 0,0 0 1835,3 4 0,1 4 0,1-5 764,-15 11-764,12 0 0,9-19 0,16-16 0</inkml:trace>
  <inkml:trace contextRef="#ctx0" brushRef="#br0" timeOffset="2712">15601 7348 24575,'9'0'0,"11"7"0,-10-3 0,22 21 0,-2 12 0,1 9 0,-9-15 0,0 2 0,1 1 0,2 3 0,2 1 0,-2 0 0,0 3 0,-1 0 0,-3-5 0,-4-9 0,-1-3 0,2 6 0,-2-3 0,-3-10 0,-13-15 0</inkml:trace>
  <inkml:trace contextRef="#ctx0" brushRef="#br0" timeOffset="3505">14684 9923 24575,'35'0'0,"0"0"0,-7-1 0,7 2 0,1 1 0,9 2 0,6 1 0,5 1 0,3 0 0,-1 1 0,-2-1-1229,-4 0 0,1 0 0,0 1 0,1 0 1,1 0-1,1 0 0,1 0 0,1 1 1093,-8-1 1,2 0-1,1 0 1,1 1-1,1 0 1,-1 0 0,1 0-1,-1-1 1,0 1-1,-2 0 1,-1-1-82,1 1 1,0-1-1,-2 1 1,0-1 0,-1 1-1,0-1 1,1 0-1,0 0 1,1 1 216,3-1 0,1 1 0,0-1 0,1 1 0,0-1 0,-1 0 0,0 0 0,-1-1 0,-2 0-119,0 0 0,-1-1 0,0-1 0,-2 0 1,1 1-1,-1-1 0,0 0 0,0 0 119,6 1 0,0 0 0,0 0 0,-1 0 0,1 0 0,-2 0 0,1 0-133,-3 0 0,2 1 1,0-1-1,-1 1 0,-3-1 1,-2 0-1,-4 0 133,16 2 0,-6 0 0,1 0 0,-1 1 0,1 1 0,1-1 0,-4-1 0,3-1 0,-2-2 0,0 0 290,-8-1 0,2 0 0,-2 0 0,-4-1-290,6 1 0,0 0 0,4 0 0,4 0 0,0 3 554,-4 3 1,-1 1-1,-2 0-554,8-2 0,-3 0 807,-5 5 1,-13-3 0,-29-10 0,0 2 0</inkml:trace>
  <inkml:trace contextRef="#ctx0" brushRef="#br0" timeOffset="4171">19478 10326 24575,'16'45'0,"1"0"0,0 0 0,0-4 0,3-1 0,3 4 0,3 4 0,-2-8 0,9 3 0,-12-22 0,-24-10 0,-19 0 0,-12-1 0,-9 3 0,-6 1 0,0 0 0,-3 3 0,2-2-733,-4 0 0,4-1 733,4-1 0,9-1 0,18-6 0,16-3 0,-1-1 0</inkml:trace>
  <inkml:trace contextRef="#ctx0" brushRef="#br0" timeOffset="4870">11171 9590 24575,'-6'43'0,"1"-1"0,-3 10 0,-2 7 0,1-3 0,2-11 0,1-2 0,-1 2-1393,-1-2 0,-1 2 1,0 0-1,1-4 1393,1 15 0,1-3 123,-3 2 0,2-7-123,6-16 296,-2 24 0,3-54 0,2-4 1</inkml:trace>
  <inkml:trace contextRef="#ctx0" brushRef="#br0" timeOffset="6371">11247 9729 24575,'6'-7'0,"9"-2"0,-4 4 0,10-1 0,22 0 0,17 0 0,-4 1 0,-2 3 0,2 1-1043,-5-3 0,8 0 0,-1 0 0,-9 1 1043,-6 2 0,-3 2 285,5-1 0,4 1 0,-3 0-285,8 3 0,0 0 0,-6-2 0,3-1 0,2 0-814,-7 1 1,3 0-1,-2 1 1,-4-2 813,10-1 0,-4 0 0,10-2 0,-8 4 0,-23 15 0,-32 15 0,-11 8 0,2-2 0,0 1 0,-2 11 0,1 0 1105,1-11 0,1 0-1105,0 14 0,2-1-811,2-22 0,-1 1 811,0 9 0,0 5 0,0-1 0,2-1 0,0 0 0,1-3 0,-2 1 0,1-1 0,-1 18 0,3-13 3392,5-34-3392,-5-9 0,-21-3 0,-14-4 0,4 1 0,-3-1 0,-3 1-971,1 0 1,-3 1 0,-1-1 0,2 0 970,-12-4 0,2 0 0,1 1 0,9 3 0,2 1 0,3-1 166,2-4 0,2 0-166,1 5 0,3 0 1696,-3-1-1696,-19 0 0,35 3 0,-12-5 0,-1-1 4444,9 5-4444,-24-5 0,37 7 0,0 0 0,6 0 0</inkml:trace>
  <inkml:trace contextRef="#ctx0" brushRef="#br0" timeOffset="7204">11189 10500 24575,'47'2'0,"1"0"0,-1-1 0,-3 1 0,-1-1 0,-1 1 0,16 5 0,-5 0 0,-21-4 0,-3-1 0,9 6 0,-27-4 0,3 1 0,-3 0 0,-1-1 0</inkml:trace>
  <inkml:trace contextRef="#ctx0" brushRef="#br0" timeOffset="10765">12568 9931 24575,'-56'-3'0,"0"1"0,10-1 0,8 1 0,11 2 0,-6 0 0,18 0 0,-14 2 0,11-1 0,9 3 0,-45 1 0,29 3 0,-25 1 0,37-4 0,7-3 0,-1 0 0,-10 6 0,5 0 0,-7 2 0,6 0 0,-3 2 0,3-3 0,-1 2 0,-1 3 0,-10 12 0,5-5 0,-3 10 0,2 1 0,7-3 0,-5 5 0,1 0 0,7 2 0,-4-5 0,9-7 0,3-14 0,-2 20 0,5-14 0,-2 12 0,0-17 0,1 0 0,-1-5 0,2 0 0</inkml:trace>
  <inkml:trace contextRef="#ctx0" brushRef="#br0" timeOffset="12038">11016 10908 24575,'-16'53'0,"-2"-4"0,3-5 0,10-21 0,-6 12 0,-1 0 0,3-15 0,-1 17 0,-1 3 0,-3-7 0,3 9 0,1-3 0,4-22 0,0 10 0,-2 2 0,-3 6 0,-2 11 0,5-19 0,7-20 0,-1-1 0,4-8 0</inkml:trace>
  <inkml:trace contextRef="#ctx0" brushRef="#br0" timeOffset="13922">11008 10918 24575,'48'-4'0,"0"0"0,-5 1 0,-4 1 0,10 0 0,4 1-1967,-8 1 1,6 1 0,1 1 0,-1-1 0,-5 1 1720,1-1 1,-4 1 0,6 0 245,1 1 0,8-1 0,1 1 0,-3 1 0,-11 2 1356,2 4 0,-6 1-1356,10 1 0,-2 1 0,-14-5 0,-1 1 811,2 2 1,-5-2-812,-16-4 0,10 9 0,-28 41 0,-5-17 0,-2 4 0,2-3 0,0 3 0,-1 0 1348,-1 1 0,0 0 1,1-4-1349,1 0 0,0-2-219,-1 10 1,2-8 218,1-20 0,1 19 0,3-14 0,0-11 0,1 19 2134,-5-9-2134,6 6 490,-8 13-490,7-17 0,-2 2 0,3-16 0,-4-3 0,3 3 0,-8 7 0,6-7 0,-1 6 0,0-8 0,1 5 0,-2-8 0,3 4 0,-2-5 0,1 4 0,-1-3 0,-7 0 0,3-4 0,-40-6 0,-12-2 0,3 1 0,17 1 0,-7-1 0,0-3 0,1-3 0,0-2 0,6 2-812,9 4 1,1 0 811,-11-5 0,-6-2 0,7 5 0,-3 5 0,5-1 0,-2-1 0,4 3 0,0-1 0,-1-2 0,1 0 0,-9 0 0,12 2 0,0 0 0,-7-1 0,10 2 0,1-1 0,2-1 1623,13 2-1623,7 1 0,2 2 0,-2-2 0,-3-1 0,-36-20 0,16 11 0,-13-13 0,52-6 0,9 7 0,-9 27 0,12-27 0,-4 3 0,-19 39 0</inkml:trace>
  <inkml:trace contextRef="#ctx0" brushRef="#br0" timeOffset="15124">12137 11588 24575,'-56'-5'0,"0"0"0,-1 0 0,1 2 0,4-1 0,9 0 0,7-1 0,6 1 0,-13 1 0,14-2 0,1 1 0,8 3 0,1 7 0,-19 5 0,11 6 0,0-1 0,-2 10 0,8-2 0,-10 7 0,11-11 0,-5 11 0,14-14 0,-5 10 0,9-15 0,2 1 0,0-5 0,3 6 0,-2-7 0,3 2 0,-3-6 0,4 1 0,-2-4 0</inkml:trace>
  <inkml:trace contextRef="#ctx0" brushRef="#br0" timeOffset="16327">12859 10122 24575,'39'0'0,"-5"0"0,7 0 0,-16 2 0,0 4 0,4 18 0,-7-10 0,2 11 0,-15 6 0,-7 8 0,-1 3 0,6 9 0,-10-9 0,-4 7 0,0-10 0,-1-9 0,-3 2 0,-2-9 0,0-31 0,5 0 0,0-6 0</inkml:trace>
  <inkml:trace contextRef="#ctx0" brushRef="#br0" timeOffset="16812">12896 10203 24575,'-4'20'0,"-5"22"0,-2 8 0,1-1 0,1 1-1194,2-12 0,-1 1 0,1-2 1194,2 9 0,1-4 0,-6 13 419,6-7 0,0 2-419,-3-9 0,-1-1 0,5 1 0,0-4 0,0-3 650,3-29-650,0 1 0,0-1 0,0-2 0,0-1 0</inkml:trace>
  <inkml:trace contextRef="#ctx0" brushRef="#br0" timeOffset="17388">12806 11310 24575,'14'0'0,"-2"-2"0,3 2 0,-5-2 0,1 2 0,-4 0 0,-3 0 0,7 21 0,-6-1 0,3 10 0,-8-7 0,-9 9 0,-2 1 0,6-6 0,-6 6 0,0-5 0,9-23 0,-3-3 0,-12 2 0,9-1 0,-21 1 0,11 2 0,-4-4 0,9 2 0,9-4 0</inkml:trace>
  <inkml:trace contextRef="#ctx0" brushRef="#br0" timeOffset="17895">12748 11400 24575,'-22'41'0,"0"0"0,1 0 0,-1 0 0,6-4 0,0-1 0,-10 14 0,-3 6 0,6-10 0,8-1 0,7-29 0,-3 10 0,7-18 0,4-5 0,0-1 0</inkml:trace>
  <inkml:trace contextRef="#ctx0" brushRef="#br0" timeOffset="18626">13514 11717 24575,'32'5'0,"8"2"0,8-3 0,-11 0 0,-15-4 0,-15 0 0,2 0 0,-4 0 0,-1 0 0,-1 0 0,-1 0 0</inkml:trace>
  <inkml:trace contextRef="#ctx0" brushRef="#br0" timeOffset="19228">13717 11605 24575,'-19'32'0,"-1"0"0,-2 9 0,1-2 0,-6 5 0,11-15 0,2 1 0,-4 15 0,6-20 0,0 11 0,10-28 0,-3 8 0,4-7 0,-3 3 0</inkml:trace>
  <inkml:trace contextRef="#ctx0" brushRef="#br0" timeOffset="19861">11636 12298 24575,'-22'37'0,"-1"1"0,-4 4 0,-3 5 0,2-1 0,6-7 0,2-1 0,-1 0 0,-4 2 0,-1 1 0,0 1 0,4-6 0,1 3 0,-1-1 0,0-3-2208,-3 3 1,0-3 0,1 2 2207,-2 3 0,1 2 0,0-3 0,2-6 0,0-1 0,2-4 1927,-10 14-1927,18-32 0,5-1 0,8-13 0</inkml:trace>
  <inkml:trace contextRef="#ctx0" brushRef="#br0" timeOffset="20596">11824 12340 24575,'51'-4'0,"0"0"0,0 0 0,-1 1 0,1-1 0,-3 0 0,2 0 0,-3 1 0,-2 0 0,-5 1 0,10 1 0,-6 2 0,-4-1 0,-2 0 0,-5-3 0,-5 10 0,-11 27 0,-8 16 0,-3 0 0,-4 5 0,-2 4-1370,3-7 1,0 6 0,0 1 0,-1-7 1369,-2-8 0,0-5 0,0 0 0,-1 3 0,-1-1 0,-1 1-30,-1 1 0,-2 0 1,-1 2 29,-2 6 0,-2 2 0,1-3 0,5-8 0,1-1 0,-10-8-116,-15-7 0,-10-7 0,-6-11 116,3-14 0,-7-11 0,-2-7 0,0-1 0,2 4-950,0 2 0,2 1 0,-1-1 1,-2 0 949,1-2 0,-3-2 0,-1 1 0,0 1 0,3 4 0,-4 3 0,1 3 0,2 3 0,7 0 1415,1-2 0,1 2-1415,-3 1 0,-7 0 0,3 1 0,13 1 0,7-1 0,-1-1 0</inkml:trace>
  <inkml:trace contextRef="#ctx0" brushRef="#br0" timeOffset="21290">13132 13023 24575,'48'6'0,"0"1"0,1-1 0,-1 1 0,6-2 0,-2 0 0,-14 1 0,-15 4 0,-29 24 0,-18 16 0,0-5 0,0-11 0,0 2 0,2 10 0,0 6 0,-1-10 0,-15-3 0,35-34 0,-1-3 0</inkml:trace>
  <inkml:trace contextRef="#ctx0" brushRef="#br0" timeOffset="21746">13233 13105 24575,'-18'38'0,"1"0"0,-1 0 0,-3 9 0,1 0 0,1-3 0,2-2 0,4-10 0,2-5 0,3-4 0,-4 4 0,-1 1 0,0 1 0,-7 12 0,15-34 0,0-2 0,3-3 0</inkml:trace>
  <inkml:trace contextRef="#ctx0" brushRef="#br0" timeOffset="22681">13810 13472 24575,'20'2'0,"30"6"0,4 5 0,-21-6 0,-2 0 0,6 5 0,-19-8 0,-12-2 0,-3-2 0,-1 0 0</inkml:trace>
  <inkml:trace contextRef="#ctx0" brushRef="#br0" timeOffset="24049">14883 12820 24575,'49'-11'0,"0"1"0,0-1 0,-3-3 0,4-2 0,3-3 0,0 1 0,0 1-406,-8 4 1,-1 2 0,1 0 0,1-2 0,1-1 0,2-5 405,-3 0 0,4-4 0,2-3 0,1-1 0,0-2 0,-1 1 0,-3-1 0,-3 2 0,-6 2-1408,2-4 0,-6 2 0,-2 0 0,-1-1 0,3-2 1408,5-4 0,3-2 0,1-2 0,-2 0 0,-3 0 0,-8 3 0,1-11 0,-8 1 0,-2 0 475,0 3 1,-2 1 0,0-3-476,0 3 0,0-3 0,-1 0 0,0 2 0,-1-1 0,0 2 0,-1-1 0,5-7 0,-1-1 0,-2 1 0,-6 7 0,-1 1 0,-3 3 0,2-4 0,-1 0 0,0-8 0,-3 1 0,-6 17 0,-2 5 0,-2 1 811,-39 24-811,0 21 0,-9 11 0,-3-1 0,12-11 0,-2-1 0,0-1 0,-1 3 1640,-4 4 1,-1 2-1,0-1 1,4-5-1641,-2-3 0,2-4 0,16-12 671,21-23-671,35-9 0,25-9 0,-2 2 0,-16 10 0,-2 2 0,3-2-548,2 0 1,3-3 0,-1 2 0,-6 6 547,-4 4 0,-6 6 0,-5 3 0,25 47 0,-15-9 0,8 8 0,5 7 0,2 1 0,-3 0 0,-5-3-1515,0 4 0,-5-2 1,1 1-1,4 2 1515,-2-7 0,4 4 0,3 2 0,1-1 0,-2-1 0,-5-4 0,-5-5 0,-1 3 0,-5-5 0,-3-4 0,15 13 0,-24-30 0</inkml:trace>
  <inkml:trace contextRef="#ctx0" brushRef="#br0" timeOffset="25241">16625 7723 24575,'0'0'0</inkml:trace>
  <inkml:trace contextRef="#ctx0" brushRef="#br0" timeOffset="25615">15901 8714 24575,'4'-5'0,"-1"3"0,-1 0 0</inkml:trace>
  <inkml:trace contextRef="#ctx0" brushRef="#br0" timeOffset="26276">18818 9556 24575,'0'0'0</inkml:trace>
  <inkml:trace contextRef="#ctx0" brushRef="#br0" timeOffset="29023">24820 8309 24575,'55'0'0,"-1"0"0,1 0 0,0 0 0,-1 0 0,1 0 0,-1 0 0,1 0 0,0 0 0,-1 0 0,1 0 0,0 0 0,-1 0 0,1 0 0,2 1 0,-11 0 0,-2 1 0,3-1 0,10 0-230,-13-1 0,5 0 1,7 0-1,4 0 1,3 0-1,2 0 1,2 0-1,-1 0 1,-1 0-1,-2 0 0,-3 1 1,-5 0-1,-6 0 1,-6 1-1,-9 0 230,14 4 0,-12 1 0,-1 0 0,15-3 0,-5 1 0,3 7 0</inkml:trace>
  <inkml:trace contextRef="#ctx0" brushRef="#br0" timeOffset="30783">17759 8630 24575,'21'-44'0,"0"0"0,-4 11 0,6-2 0,10-12 0,2-2 0,-4 10 0,-3 8 0,0 2 0,6-4 0,3-4 0,-2 2-2447,6-4 1,-2 5 2446,-12 13 0,4 0 0,3-1 0,9-4 0,5-1 0,-2 2 0,-4 3 0,1 1 0,-2 3 0,8 0 0,-10 7 0,7-2 0,4 1 0,3-1 0,1 2 0,-1 0 0,-3 2 0,-4 1-1401,13 0 0,-4 4 1,-2 1-1,6 0 1401,-8 0 0,2 1 0,3 0 0,0 1 0,2 1 0,-1 2 0,-3 1 0,1 1 0,2 2 0,-1 1 0,-1 0 0,-2 0 0,-2 0-399,1 2 0,-3 0 1,-1 0-1,0 1 0,4 1 399,-6 0 0,5 0 0,0 2 0,1-1 0,-3 1 0,-3 0 0,-6 0-236,10 5 0,-8 1 0,1 3 236,-1 2 0,2 2 0,0 3 0,2 3 0,-8-3 0,2 3 0,0 1 0,0 2 0,1-1 0,-2-2 0,5 4 0,-1-1 0,1-1 0,-1 2 0,1 1-186,-3-1 1,3 3-1,0 2 1,-1-2-1,-5-3 1,-4-3 185,-2-2 0,-4-3 0,2 3 389,3 5 0,4 6 1,2 2-1,-3-2 1,-5-6-390,-6-4 0,-3-3 0,2 3 0,6 8 0,4 7 0,2 1 0,-4-3 0,-8-8 2009,-6-6 1,-6-2-2010,-2 5 0,-2-7 0,-3-18 0,-5-5 0</inkml:trace>
  <inkml:trace contextRef="#ctx0" brushRef="#br0" timeOffset="31395">22033 8433 24575,'8'46'0,"-1"0"0,1 5 0,2 1 0,4-12 0,3 0 0,1 2-1881,-1 0 1,3 2-1,-1 0 1,0-3 1880,-1 1 0,-1-1 0,1 1 435,0-1 1,1 3 0,-3-2-1,-5-7-435,-6 15 0,-3-12 0,-3-1 0,-3-2 1271,-36 4-1271,14-29 0,-7-4 0,-8-1 0,-10 1 0,-5-2 0,-2-1 0,5-2-1286,-1-3 0,2-2 0,0-2 0,-3 0 1286,9 3 0,-1 1 0,-2-1 0,-1 0 0,1-2 0,0-2 0,-5-4 0,-1-3 0,-1-1 0,2-1 0,5 1 0,8 3 1392,-12-2 0,4 1-1392,1-1 0,-9-4 0,7 3 0,21 5 0,24 8 0,9 2 0</inkml:trace>
  <inkml:trace contextRef="#ctx0" brushRef="#br0" timeOffset="32147">23971 7806 24575,'-2'55'0,"0"0"0,1 0 0,-1 0 0,0 0 0,0 0 0,1 0 0,-1 0 0,0 1 0,0 3 0,0 1 0,-1-3 0,1-6 0,0-9 0,0-11-1716,-1 4 1716,-1 1 0,-2 2 0,-7 5 0,4-8 0,-5 12 0,-1 8 0,-1 3 0,-1-1 0,1-5 0,-1-2 0,0-2 0,0 0 0,-1 1 0,-1 4-934,3-7 1,0 3 0,-1 3 0,0 1 0,0-1 0,0 0-1,1-2 1,0-2 933,-2 9 0,0-3 0,1-2 0,0 1 0,1 2 0,1-2 0,1 2 0,0 0 0,0 1 0,2-3 0,0-2-588,1 4 1,2-3 0,0 0 0,0 2 587,-1-1 0,0 4 0,0 0 0,0-2 0,2-6-391,-1 5 1,1-5-1,2-4 391,1 0 0,1-3 174,-1-1 0,0-2-174,1-2 0,1 0 0,-3 4 0,0-1 0,1-6 0,-2-2 804,-3 0 1,1-6 0,4-12 0,-4 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05:56:24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15299 9360 24575,'-21'42'0,"0"1"0,2-7 0,-1 1 0,1 0 0,0-1 0,1-1 0,0-1 0,-4 7 0,1-3 0,3-6 0,2-5 0,1-6 0,5-5 0,-6 7 0,8-15 0,6-6 0,0-2 0,2-2 0</inkml:trace>
  <inkml:trace contextRef="#ctx0" brushRef="#br0" timeOffset="609">15009 9385 24575,'10'22'0,"-5"-11"0,3 6 0,-4-10 0,20 29 0,-3-7 0,-1 0 0,0 1 0,2 0 0,1 1 0,2-1 0,5 5-280,-5-8 0,0-1 280,2-1 34,0-1 1,-16-16 0,3 3 0</inkml:trace>
  <inkml:trace contextRef="#ctx0" brushRef="#br0" timeOffset="1009">15481 9620 24575,'51'-5'0,"1"-1"0,0 1 0,-1 0 0,-1 1 0,2 1 0,1 0 0,-2 0 0,-3 0 0,-1 0 0,-2-1 0,-1 1 0,-1 1 0,20-1 0,-2 2 0,-23 0 0,-30 1 0</inkml:trace>
  <inkml:trace contextRef="#ctx0" brushRef="#br0" timeOffset="2009">16210 9812 24575,'20'-18'0,"27"-9"0,-17 8 0,1-1 0,5-1 0,0-3 0,-6-4 0,0-4 0,-3 3 0,-3 6 0,-2 0 0,4-15 0,-4 1 0,-6 10 0,-15 14 0,5-6 0,-5 14 0,1-2 0,-2 3 0,0 3 0,-8 55 0,6-23-433,-3 8 0,1 2 433,4 7-413,0 7 413,3-12 0,16-22 0,16-34 0,4-14 0,-10 4 0,-1-2 0,11-2 0,-4-1 0,-5-16 0,-24 24 848,2 0-848,-4 5 431,-3 11-431,1 6 0,-4 27 0,-6 24 0,2-9 0,7-2 0,-7 2 0,-1 8 0,5-18 0,6-25 0</inkml:trace>
  <inkml:trace contextRef="#ctx0" brushRef="#br0" timeOffset="2587">14613 10270 24575,'47'-2'0,"1"0"0,-1-1 0,-3 2 0,3 0 0,2 0 0,-2 0 0,-3 0 0,5 1 0,-4 0 0,5 0-821,-6 0 1,3 0-1,2 0 1,2 0-1,1 0 821,-3 0 0,3 0 0,0 0 0,1 1 0,0-2 0,1 1 0,1 0 0,0-1 0,1 1 0,0-1 0,2-1 0,3 0 0,-10-1 0,4 0 0,1-1 0,1 0 0,1-1 0,-1 1 0,-2-1 0,-2 1 0,-2 0 0,4 1 0,-3 0 0,-1 0 0,-2 0 0,0 0 0,2-2 0,3-1 0,3-1 0,0-1 0,-4 0 0,-5 2 0,-10 1 0,-4 1 0,-5 1 0,1 0 0,-1 1 0</inkml:trace>
  <inkml:trace contextRef="#ctx0" brushRef="#br0" timeOffset="3386">15212 10513 24575,'47'-3'0,"0"0"0,0 1 0,7-1 0,1 0 0,-4 2 0,2 0 0,-5 2-614,-5-1 1,-2 0 613,-5 0 0,-8 2 400,-18 2-400,4 16 204,-9 3-204,4 19 0,-16-5 0,-7 4 0,-8-2 0,-4 0-918,1 2 0,-3-2 918,-8-7 0,-4-4 0,5-7 0,-2-3 0,-11-5 0,-1-1 0,12 1 0,1-2 283,1-6 0,1-6-283,-12-18 0,27 5 0,-16-22 0,30 8 0,1-16 0,7 1 0,5 15 0,3 1 1893,13-14-1893,8 21 0,10 2 0,-2 2 0,-1 3 0,1 2-867,6-1 1,4-1-1,-3 4 867,-5 5 0,0 2-198,1-1 1,4-1 0,-2 2 197,6 1 0,0 1 0,-7-1 0,3-1 0,-1 1 0,3 1 0,0 0 0,-6 0 0,-9 0 0,-1 0 0,17 0 0,-13 0 0,-32 0 0,-3 0 0</inkml:trace>
  <inkml:trace contextRef="#ctx0" brushRef="#br0" timeOffset="5465">15827 11225 24575,'-50'3'0,"1"-1"0,-1 1 0,1 0 0,-1-1 0,0 0 0,5 0 0,-6-1-279,1 0 1,-7 0 0,-1-1 0,-1-3 0,5-3 278,-3-6 0,2-3 0,2-4 0,1-3-1462,11 1 1,0-2-1,1-2 1,1-1-1,0 1 1462,-2 0 0,1 2 0,-1-2 0,3-4 0,2-5 0,6-4 0,0-6 0,2-4 0,2-2 0,2 0 0,3 2 0,3 4-503,2-6 1,5 3 0,3 1 0,-3-4 502,-4-3 0,-3-5 0,1-1 0,2 4 0,6 6 0,4 6 0,4 5 0,7-3 0,7-10 0,8-4 0,4 0 0,2 7 0,4 7 0,2 6 0,3-4-425,-4 0 1,1-6 0,2-1 0,0 3 0,0 7 424,5 4 0,1 7 0,9-1 0,-13 9 0,7-3 0,5 0 0,3 0 0,2 0 0,-1-1 0,-1 2 0,-4 1 0,-5 2-35,5-3 1,-6 3-1,-1 0 1,2 0 0,6-1 34,-2-1 0,6-1 0,3-1 0,3-2 0,1 1 0,-2 1 0,-3 1 0,-5 2 0,-8 3 804,15-3 0,-9 5 0,3-2-804,-6 2 0,4-3 0,0 1 0,-2 2 0,-7 2 0,9 4 0,-3 0-258,6-8 1,5-2-1,-12 6 258,-8 7 0,-9-1 0,1 0 2256,20 4-2256,-11 2 0,3 1 0,-2 1 0,1 3 0,13 8 0,1 6 0,-9 6 0,1 4 0,-3-2 0,6-1 0,-3 1 1004,-3 8 1,-1 4-1,-7-2-1004,-13-7 0,-4 0 0,9 14 0,0 6 0,-10-11 0,-2 3 0,-2 0 0,-4-5 0,-4-1 0,2 2 0,2 5 0,1 1 0,-3 2-280,-5-2 1,-2 3 0,-1 1-1,1-2 280,2-4 0,-1 0 0,1 0 0,-1 1 0,-1 7 0,-1 3 0,-1-2 0,-1-1 0,-1 3 0,-2-2 0,-2 0 0,-1 3 0,-2-1 0,-6-1 0,-1-15 0,-5 0 0,-2-2 0,-1 2 0,0 2 0,-2 2 0,-1-2 0,0-4 0,-6 2 0,0-4 0,-3-4 0,-2-6 0,-2-4 0,2-3 0,1-2 0,2-4 0,7-4 0,1-1 0,-14 10 0</inkml:trace>
  <inkml:trace contextRef="#ctx0" brushRef="#br0" timeOffset="6098">15916 11005 24575,'1'49'0,"0"-1"0,0 1 0,0 0 0,-4-4 0,-1 0 0,-1 0 0,2 3-428,2-1 0,3 0 0,-1 3 1,-2 2-1,-5 2 428,-2-9 0,-4 4 0,-2 3 0,-2 1 0,-1 0 0,-1-1 0,1-3 0,0-3 0,1-5-1804,-5 9 1,0-8 0,-1-1 0,-2 8 1803,5-7 0,-2 7 0,-1 3 0,-1 1 0,-1 0 0,1-3 0,0-4 0,1-7 412,-4 0 1,1-6-1,-2-3 1,-5 2-413,-4-1 0,-4 2 0,-5 1 0,0-2 0,0-3 0,3-5 0,-2-3 0,2-6 0,-1-1 0,-4 2-575,2 2 0,-5 3 0,-1 1 0,-1-2 0,3-3 1,4-6 574,-8-6 0,3-8 0,-5 1 0,11 2 0,-6 0 0,-2 0 0,0 0 0,1 0 0,3 0 0,-8 0 0,4 0 0,1 0 0,-2 0 0,5 0 0,-3-1 0,2 1 0,2-1 0,5 1 105,-23 0 1,25-3 0,38 1 0,2 0 0</inkml:trace>
  <inkml:trace contextRef="#ctx0" brushRef="#br0" timeOffset="6749">14187 12801 24575,'-39'15'0,"0"0"0,-6-2 0,-8 0 0,-1 0 0,5-2 0,10-2 0,3-1 0,-3 0-1639,-9 0 0,-6 1 1,0-1-1,6-1 1639,-8 2 0,4-3 95,-6-5 0,6-1-95,0 5 1376,-3-1-1376,68 16 0,26 12 0,15 7 0,3 0 0,-7-4 0,-4-2 0,-1-3 0,1 0 0,2 3-759,-5-2 1,3 3 0,2 2 0,-1-1 0,0-2 0,-4-3 758,8 3 0,0-3 0,-5-2 0,-9-7 0,7 4 0,-15-9 0,-7-3 0,-18-9 0</inkml:trace>
  <inkml:trace contextRef="#ctx0" brushRef="#br0" timeOffset="8955">8655 13268 24575,'10'-33'0,"1"1"0,8 3 0,6-5 0,-2 4 0,10-14 0,-6 10 0,4-5 0,4 3 0,2 8 0,4 2 0,-5 2 0,-3 1 0,0 0 0,1 1 0,3-1 0,-6 13 0,5 36 0,-6 3 0,7 10 0,2 3 0,-2-3 0,-5-7 0,0-1 0,-1 0 0,3 2-860,1 4 1,4 2 0,-1 1-1,-1-2 1,-4-5 859,-2-3 0,-4-4 0,1-1 0,8 9 0,4-9-945,-4-20 0,4-9 0,-1 2 945,13 8 0,5-4 0,-15-11 0,7-7 0,1-3 0,-1-1 0,-6 3 0,2 0 0,-4 0 0,2-2 0,5-5 0,5-2 0,-1 0 0,-8 4 0,-2 4 0,0 0 0,2-3 0,7-4 0,-1 0 0,-8 4 0,-8 5 0,-1 1 0,11-7 0,6-3 0,-5 5-203,-5 10 0,-8 3 203,-9 3-52,8 1 1,0 4 51,-1 19 0,12 10 835,-14-9 0,3 1-835,7 6 0,4 1 0,2-3 0,3 2 0,0-4 0,-8-6 0,-1-1 0,1-1 0,4 5 0,2 1 0,1-9 0,6-14 0,2-9 0,1-5 0,-9-1 0,-1-3 0,1-3 0,1 1 0,2 0 0,1-1 0,1-1 0,0-2 0,-9 2 0,3-2 0,0-1 0,-1-1 0,-4 3 0,-6 3 1541,12-8 0,-3 3-1541,-2 2 0,3 0 0,-14 12 552,-21 15-552,3 1 145,7 2-145,3-4 2192,24 1-2192,-10-3 0,5 0 0,12 0 0,0 0-604,-9-2 1,-2 0 603,-2 3 0,-5-3 0,-9-5 0,-13 6 0,-2-4 0,-9 5 0</inkml:trace>
  <inkml:trace contextRef="#ctx0" brushRef="#br0" timeOffset="9790">13003 12980 24575,'51'24'0,"0"0"0,0 0 0,0 0 0,0 0 0,-3-1 0,1 0 0,0-1 0,-1-4 0,-2-4 0,1-8 0,0-5 0,-2-2 0,-3 1-2421,-3 2 1,-2 0 0,3 0 2420,11-2 0,7 0 0,-2 0 0,-5 0 0,2 1 0,3-2 0,-10-4 0,8-1 0,5-2 0,1-1 0,-3 0 0,-6 1-999,-4 0 1,-6 1-1,1-1 1,4-2 998,4-1 0,6-2 0,2 0 0,-1-2 0,-4 1 0,-7 0 0,-1-1 0,-7-1 0,0-4 349,1-3 0,0-6 0,0 0 0,-5 2-349,7-6 0,-3-3 0,-7 1 0,0-4 0,-7 4 0,-4-9 0,-2-3 0,-2 1 0,-6 15 0,-1 0 0,2-9 0,-1-3 0,0-2 0,-1-5 0,1-1 0,-2 4 34,0-1 0,0 3 0,0-3-34,0-1 0,1-4 0,0 1 0,-3 5 0,0-5 0,-1 4 2126,0 0 1,1-1-2127,3 5 0,1-3 0,-1 2 0,0-7 0,0 2 450,4 0 1,-1 5-451,-3 1 0,-4 15 0,-1 0 924,-2 25 0,-2 0 1,2 4-1</inkml:trace>
  <inkml:trace contextRef="#ctx0" brushRef="#br0" timeOffset="10462">15231 11547 24575,'30'-32'0,"-1"0"0,0 0 0,1 0 0,2-1 0,2-1 0,0 1 0,0 3 0,2 1 0,1 3 0,-3 2-1730,6-5 1,-1 1 1729,-6 4 0,1-1 0,-5 3 1083,5-8-1083,5-4 0,-7 6 567,-16 17-567,-7 3 0,-3 8 0,-4-2 0,17 21 0,8 14 0,2 6 0,1 2-630,0-1 1,2 3 629,-5-2 0,2 2 0,-4 0 0,-6-6 0,-3-1 0,2 3 0,3 2 0,3 2 0,0 1 0,-3-3 0,-1 1 0,-2-2 0,0-1 0,4 1 0,1 0 0,-5-11 0,-8-10 0,3-4 0</inkml:trace>
  <inkml:trace contextRef="#ctx0" brushRef="#br0" timeOffset="17110">12385 5595 24575,'-49'0'0,"-1"0"0,-1 0 0,-6 0 0,-2 0 0,4 0 0,-2 0 0,-1 0 0,0 0-2122,1 0 1,0 0 0,1 0 0,3 0 2121,-1 0 0,3 0 0,-5 0 0,3 0 0,-5 0 0,-2 0 0,5 0 0,9 0 0,3 0 0,0 0 0,-2 0 0,-11 0 0,-2 0 0,4 0 0,13 0 1009,-16 0-1009,11 1 0,-2-2 0,16 0 0,-2-2 0,-15-1 0,-7-2 0,8 0 0,-5-4 781,-8-2 1,8 16-782,40 36 0,15 18 0,0-2 0,-3-3 0,1 3-771,-1-7 1,-1 6-1,1 1 1,0-5 770,1-2 0,0-4 0,0-3 0,1-3 0,-2 1 591,0-2 1,-2 7-1,0 1 1,-1-4-592,0-1 0,0-2 0,-1 5 0,2 6 0,-1 8 0,0 3 0,0-1 0,0-6 0,1-10 0,0-3 0,0-1 0,1 6 0,0 6 0,1 5 0,0 4 0,0 0 0,1-5 0,-1-8 0,1-1 0,0-7 0,0 3 0,0 8 0,0 4 0,0-2 0,0-13 1052,0 5-1052,10-16 0,19-20 0,20-8 0,12-3 0,6-2 0,0-1 0,-6 3-823,-9 2 0,-2-1 0,0 1 1,1 0-1,2 0 0,4 0 823,-7-1 0,4 1 0,2-1 0,1 0 0,1 0 0,-1 1 0,0-1 0,-2 1 0,-3-1 274,2 1 1,-2 0 0,-2 0 0,0 0 0,0 0 0,0 0 0,2 0-275,4 0 0,3 0 0,1 0 0,-1 0 0,-2 0 0,-3 0 0,-5 0 0,3 0 0,-6 0 0,-1 0 0,3 0 173,7 0 0,7 0 0,0 0 1,-10 0-1,-18 0-173,-14 0 0,-16-2 0,12-42 0,-13 6 0,-2-6 0,3 3 0,2-3 0,-2-1 1643,-3-2 0,-2 0 1,1-2-1644,0 7 0,0-3 0,0 1 0,0 2-732,0-4 0,0 2 1,0 1 731,0 0 0,-1 0 0,2-4 0,-1-2 0,1-6 0,0 1 0,1 3 0,2 3 0,0 3 0,1-2 0,-2 1 0,-1-2 0,1 0 0,0 3 0,1-4 0,1 3 0,-1 4 0,-2 7 0,0-1-376,-1-4 0,-2-3 1,1 5 375,0-15 0,0 18 0,0 5 0,0 20 0,-4-18 0,0-3 0,1 5 0,-2-10 0,-3-1 281,-1-11 1,3 18 0,-3-4 0</inkml:trace>
  <inkml:trace contextRef="#ctx0" brushRef="#br0" timeOffset="17610">12034 6254 24575,'26'-40'0,"1"1"0,-1-1 0,0 0 0,1 1 0,-2-1 0,-1 2 0,0 0 0,2 2 0,4-1 0,2 2 0,2 0 0,-1 1-2424,3 0 0,0 1 0,1 0 0,0 0 2424,-3 0 0,0-1 0,1 1 0,5-1 0,-1 4 0,3 0 0,3-1 0,1 1 0,0 2 0,-1 3 0,3 3 0,1 3 0,-1 2 0,0 0 0,0-2 0,-3-1 0,-1-1 0,0 0 0,2 1 0,3 1 0,3 4 0,7 0 0,1 2 0,-2 1 0,-4 2 0,-10 1 367,8-1 0,-4 2 1,3 2-1,3 0 0,-13 1 1,-10 1-1</inkml:trace>
  <inkml:trace contextRef="#ctx0" brushRef="#br0" timeOffset="18360">13563 4777 24575,'53'12'0,"0"0"0,-1 1 0,1-1 0,-5-2 0,-2-2 0,2 1 0,7 1 0,4 1 0,-1 0 0,-8-3 0,2-1 0,-9-2 0,0 2 0,-17 0 0,0 19 0,-21 3 0,-6 7 0,-1 5 0,-1 0 0,0-1 0,0-1 0,-1 1 0,-1-8 0,-1-16 0,1 5 0,3-19 0</inkml:trace>
  <inkml:trace contextRef="#ctx0" brushRef="#br0" timeOffset="561225">12206 8201 24575,'7'0'0,"-2"-2"0,5-1 0,-6-1 0,7 1 0,-4-1 0,0 3 0,0-1 0,-2 0 0,1 0 0,1-1 0,3 1 0,-1 2 0,0 0 0,-4 0 0,3 0 0,0 2 0,-3 1 0,1-1 0,-4 2 0,9 3 0,-5-1 0,5 2 0,-6-3 0,7 4 0,-7-4 0,11 10 0,-14-9 0,8 7 0,-9-8 0,7 2 0,-7-2 0,8 5 0,-8-2 0,3 4 0,-2-6 0,-2-1 0,4 4 0,-3 0 0,1 1 0,-2-1 0,0-5 0,-2 3 0,1 0 0,-1 0 0,2 0 0,-2 2 0,2-6 0,-2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9T06:01:16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17842 6814 24575,'18'-30'0,"-1"1"0,8-8 0,2 2 0,-4 13 0,2 2 0,5-1 0,4 0 0,-1 0 0,14-8 0,-1 4-1344,-4 6 0,1 2 1344,2-2 0,4 0 0,-5 6 0,6-1 0,1 0 0,-2 1 0,1-1 0,-2-1 0,7 0 0,-7 1 0,7-1 0,3-1 0,1 1 0,-2 1 0,-5 2 0,0 2 0,-3 3 0,-2 1 0,1-2 0,-2-2 0,-1 0 0,1-1 0,2 2 0,-2 1 0,3 1 0,1 1 0,-2-1 0,-1 2 0,-1-1 0,-2 1 0,0-1 0,2 1-717,1-2 0,2-1 0,1 0 0,-1 1 0,-3 1 717,12 0 0,-3 2 0,2 1 0,-12 0 0,3 1 0,0-1 0,0 1 0,-3 1 0,-1 0 0,-1 1 0,-2 0 0,3-1 0,6 0 0,0-1 0,3 1 0,2 0 0,-6 0 0,1 1 0,3 0 0,0 0 0,1 1 0,-2-1-785,-1 0 1,0 0 0,-1 0-1,1 0 1,0 0 0,0 0 784,0 0 0,-1 0 0,1 0 0,-1 0 0,3 0 0,1 0 0,-5 0 0,4 0 0,1 0 0,1 0 0,-1 0 0,-3 0 0,-2 0 0,-6 0-642,6 0 0,-6 0 1,-1 0-1,3 0 642,2 0 0,4 0 0,0 0 0,-2 0 0,-5 0 116,0 0 0,-5 0 1,6 0-117,2 0 0,7 0 0,2 0 0,-1 0 0,-5 0 0,7 0 0,-4 0 0,4 0-54,-12 0 0,5 0 1,3 0-1,-2 0 0,-1 0 1,-7 0 53,9 0 0,-6 0 0,0 0 0,6-1 0,0 1 0,5 1 0,-7 0 0,4 2 0,3 0 0,-2 0 0,-3-1 0,-3-1 0,-2-1 0,-1 1 0,4 0 0,5 1 0,5 0 0,0 1 0,-2 0 0,-6-1 556,-3-2 0,-6 0 0,3 0-556,2 0 0,3 0 0,1 0 0,0 0 0,-4 0 0,-1 0 0,1 0 0,1 0-333,4 0 1,1 0-1,0 0 1,-4 0 332,-1 0 0,-2 0 0,3 0 0,-7 0 0,3 0 0,2 0 0,-1 0 0,-1 0 0,4-1 0,-2 1 0,-1 0 0,2 1 0,5-1 0,1 2 0,0-1 0,-2 0 0,-7-1 0,-2 0 0,0 0 0,1 1 0,4 0 0,1 0 0,1 0 0,0 0 0,1-1 0,-1 0 0,1 0 0,1 0 0,1 0 0,1 0 0,0 0 0,3 0 0,-4 0 0,3-1 0,0 1 0,-1 0 0,-3 1 0,-3 1 0,-3 1 0,0 1 0,1-2 0,-2 0 0,1-1 0,0 1 0,0-1 0,-1 1 0,2 2 0,-1 1 0,0 0 0,1 0 0,5-1 0,1 0 0,0 1 0,0 0 0,1 1 0,0 0 0,0 1 0,0-1 0,0-1 0,0 0 0,0 0 0,-2 0 0,-3 1 0,-1 0 0,-1 1 0,-1-2 0,-1 0 0,0-1 0,-2 0 0,-3 0 0,11 3 0,-1-1 869,2-2 0,3-1 0,-9 2-869,-16 4 0,-5 0 0,28-2 0,-18 4 0,-2 0 0,-3-5 0,13 3 1044,-12 0-1044,-2-4 0,3 0 0,-4 5 0,1 1 1373,11 1 0,3 2-1373,0 0 0,4 1 0,-4-1 0,2 1 0,-2-1-164,13 4 0,-8-4 164,-23-8 6622,-22-6-6622,7 2 0,23 10 0,-14-5 0,11 5 0,-27-10 0</inkml:trace>
  <inkml:trace contextRef="#ctx0" brushRef="#br0" timeOffset="7422">16808 15057 24575,'-4'34'0,"2"-4"0,2-25 0,0 7 0,0-4 0,-1 26 0,-1 6 0,2 2 0,-2 4 0,1 1 0,1 1 0,0-18 0,0 20 0,0-37 0,0 17 0,0-26 0</inkml:trace>
  <inkml:trace contextRef="#ctx0" brushRef="#br0" timeOffset="8342">16712 15114 24575,'-6'5'0,"-6"4"0,6-6 0,-2 3 0</inkml:trace>
  <inkml:trace contextRef="#ctx0" brushRef="#br0" timeOffset="8993">16762 15098 24575,'27'15'0,"-4"-3"0,-2 4 0,3 0 0,-13-8 0,3 1 0</inkml:trace>
  <inkml:trace contextRef="#ctx0" brushRef="#br0" timeOffset="308655">2166 14329 24575,'32'36'0,"0"0"0,1 0 0,-1 0 0,-1-11 0,5 1 0,4 3 0,4 0 0,4 2 0,1 0 0,3 1 0,1 0 0,1 0 0,-1-1 0,0 0 0,-2-2 0,-1-1 0,-3-2-894,2 1 0,0-2 1,-2-1-1,0-1 0,0-1 1,0 0-1,0 0 0,1 1 1,2 0-1,0 1 0,3 2 806,-9-4 0,2 1 1,2 2-1,1 0 0,1 1 1,0 0-1,1 0 1,1 1-1,-1-1 0,0 1 1,0-2-1,-1 0 0,-1 0 1,-1-2-1,-2-1 1,-2-2-1,-1-1 63,10 5 1,-3-2 0,-2-2 0,-2-1 0,0-2-1,0 0 1,1 0 0,3-1 0,3-1 24,-5-2 0,3 0 0,2 0 0,2-1 0,0-1 0,2 0 0,-1 0 0,0-1 0,0 0 0,-2-1 0,-1-1 0,-3 0 0,-2-1-199,6 1 1,-4-2 0,-2 0 0,-1-2 0,-1 0 0,2 0 0,3 1 0,4 1 198,-6-1 0,4 1 0,3 0 0,1 1 0,2 0 0,1 0 0,1 0 0,-2-1 0,0 1 0,-2-2 0,-3 1 0,-2-2 0,-4-1-134,8 0 0,-5-1 1,-3-1-1,-2-1 0,2 0 1,2 0-1,5 0 134,-7 1 0,2-1 0,2 1 0,2 0 0,2 0 0,0-1 0,1 0 0,1 0 0,-1-1 0,0-1 0,-1-1 0,-1 0 0,-1-2 0,-1 0 0,-1-2 0,1 0 0,-1 0 0,0-2 0,1 1 0,0-1 0,1 0 0,0 0 0,2 0 0,1 1 0,-6 0 0,1 1 0,1 0 0,1 0 0,1-1 0,1 1 0,0 0 0,0-1 0,0 0 0,0 0 0,-1 0 0,-1-1 0,0 0 0,-2-1 0,-1 0 0,-1-1 0,5-1 0,-1-2 0,0 0 0,-2 0 0,0-2 0,-1 1 0,-1 0 0,0-1 0,-2 0 0,-1 0 0,-2 1 0,0-1 68,13-4 0,-4 0 1,-2 0-1,-1 0 1,-1-1-1,2-1 1,3-2-69,-9 3 0,2-1 0,1-2 0,1 0 0,0-1 0,-1-1 0,-1 2 0,-1-1 0,-3 2 0,-2 1 0,5-4 0,-5 2 0,-2 1 0,0 0 0,1-1 0,3 0 38,1 1 0,2-2 0,3 1 0,0-1 0,0 0 0,-3 1 0,-3 1 0,-6 1-38,7-6 0,-5 1 0,-5 3 0,-9 3 0,2-8 525,-4 5 0,-3-3-525,-1-14 4088,-7 13-4088,-9 7 1960,-4 12-1960,0 1 6179,0-1-6179,0 1 0,0 0 0,0-14 0,3 5 0,-2-10 0,1 9 0,-2 8 0,0 2 0</inkml:trace>
  <inkml:trace contextRef="#ctx0" brushRef="#br0" timeOffset="310549">12981 13713 24575,'-50'25'0,"-1"0"0,1 0 0,-1 0 0,1 0 0,-1 0 0,0 0 0,1 0 0,2-2 0,1 1 0,0-1 0,0 0 0,0 0 0,-2-1 0,-3 0 0,-2-2 0,8-4 0,-2 0 0,-2-1 0,-2-1 0,-1 1 0,-2-1 0,1 0 0,-1-1 0,1 0 0,1 0 0,1 0 0,2-1 0,2 0-1093,-6 1 1,2 0 0,3-1 0,0 0-1,1-1 1,-1 1 0,-2-1 0,-2 1-1,-3 0 993,9-1 1,-3 0 0,-1 0-1,-3 1 1,-1 0 0,0 0-1,-2 1 1,1-1 0,0-1 0,1 1-1,1-1 1,1-1 0,3-1-1,2 0 1,3-1-94,-15 1 1,5 0 0,3-2-1,2-1 1,-1-1 0,-4 0 0,-5 0 192,12-2 0,-3 0 0,-3-1 0,-1 0 0,-2 0 0,-2 0 0,1-1 0,-1 0 0,1 0 0,0 0 0,2 0 0,2 0 0,2 0-130,-7 0 1,3 1-1,1-2 1,2 1 0,-1 0-1,1 0 1,-3 0-1,-1-1 1,-4 1 129,10 0 0,-1 0 0,-1 1 0,-1 0 0,-1 0 0,-1-1 0,-1 1 0,-1 0 0,0-2 0,-1 1 0,-1-2 0,0 0 0,-1-1 0,0-2-111,8 0 1,-1-1 0,-1 0 0,-2-2 0,-1 0 0,-1-1 0,0 0 0,-1-1 0,0 0 0,0 0 0,0-1 0,1 1 0,1-1-1,0 1 1,2 0 0,1 0 0,2 0 0,2 1 0,2 1 0,2 0 110,-14-1 0,6 0 0,3 2 0,2 0 0,1 0 0,1-1 0,-2 0 0,-2-1 0,-3-1 0,-5-2 0,13 2 0,-3-1 0,-3-1 0,-2-1 0,-2 0 0,-1-1 0,-2-1 0,-1 0 0,0 0 0,0 0 0,0-1 0,1 0 0,0 0 0,2 0 0,2 0 0,2 0 0,2 1 0,3 0 0,3 0 0,4 1 0,-14-6 0,7 3 0,4 0 0,3-1 0,1 0 0,-2-3 0,-5-2 0,-5-5-16,15 8 0,-2-2 0,-2 0 0,-2-2 0,-2-1 0,-1-1 0,-2-1 1,0-1-1,-2-1 0,0-1 0,-1-1 0,0 0 0,0-2 0,0 0 0,0-1 1,1-1-1,0 0 0,2-1 0,1-1 0,1 0 0,1-1 0,2 0 16,4 0 0,0-1 0,1-1 0,0-2 0,2-1 0,0-1 0,0-1 0,1-1 0,1 0 0,0-1 0,0 0 0,0-1 0,1 0 0,-1 0 0,1 1 0,0-1 0,-1 1 0,0 0 0,1 0 0,-2 2 0,1 0 0,-1 1 0,-1 1 0,0 1 0,-1 0 0,-2 1 0,0 1 0,-1 1 0,-1 1 0,0 0 0,0 1 0,0 0 0,-1 0 0,1 0 0,0 1 0,0-1 0,1 0 0,1 0 0,0-1 0,1 0 0,1-1 0,1-1 0,1-1 0,1-1 0,2-1 0,2-1 0,-1-3 0,1-2 0,0 0 0,1-2 0,0 0 0,2-2 0,-1 0 0,2-1 0,1 0 0,1 0 0,1-1 0,1 0 0,1 0 0,1 1 0,2-1 0,2 1 0,1 0 0,1 1 0,3 0 0,1 1 0,2 1 0,1-5 0,4-1 0,2 1 0,3 0 0,2-1 0,2 2 0,1-1 0,1 1 0,2 0 0,0 1 0,0 0 0,0 1 0,1 0 0,-2 1 0,0 1 0,-2 1 0,1-10 0,0 2 0,0 2 0,1 1 0,-1 1 0,1-1 0,0 1 0,0-1 0,1-1 0,0-3 0,1-1 0,-1 7 0,0-2 0,0-2 0,0-2 0,1-1 0,-1-1 0,2 0 0,-1-1 0,1 2 0,0 0 0,0 1 0,1 2 0,0 3 0,1 1 0,0 4 0,0 3 0,6-11 0,0 6 0,0 3 0,2 2 0,0 2 0,1-1 0,2 0 0,2-3 0,1 1 0,2-1 0,2-1 0,2-1 0,0 1 0,1 0 0,-1 1 0,0 2 0,-2 2 0,-2 3 0,4-6 0,-4 5 0,-1 2 0,1 0 0,4-1 0,6-4 0,-8 10 0,4-3 0,2-2 0,3-2 0,2 0 0,0-1 0,2 0 0,1 1 0,-1 1 0,1 2 0,-2 3 0,-1 2 0,-2 4 0,9-2 0,-2 4 0,1 3 0,-1 3 0,-1 1 0,1-1 0,1 0 0,0-3 0,-3-1 0,0-2 0,0-1 0,1-1 0,0 1 0,0 1 0,0 2 0,1 2 0,1 3 0,5 1 0,0 3 0,0 1 0,1 3 0,1 2 0,1 0 0,0 2 0,2 1 0,-5 1 0,1 2 0,0 1 0,1 1 0,1 1 0,0 1 0,2 0 0,1 1 0,1 1 0,2 0 0,-10 0 0,2 0 0,1 2 0,1 0 0,1 0 0,2 1 0,-1 1 0,1-1 0,0 1 0,0-1 0,0 1 0,-1-1 0,-1 0 0,0 0 0,-2-1 0,2 0 0,-1-1 0,-1 0 0,-1 0 0,0 0 0,0 0 0,-1-1 0,1 1 0,0 1 0,1 0 0,0 0 0,2 2 0,0 0 0,-4 0 0,2 0 0,0 1 0,1 0 0,0 0 0,1 1 0,0 0 0,1 1 0,-1-1 0,0 2 0,0 0 0,-1 0 0,0 2 0,-1-1 0,-1 2 0,-1 0 0,2 2 0,-1 1 0,0 1 0,-1 0 0,0 2 0,-1 0 0,0 1 0,-1-1 0,0 1 0,1 0 0,-1 0 0,0-1 0,1 0 0,-1 0 0,0-1 0,0-1 0,-1 0 0,1 0 0,-1 0 0,1-1 0,-1 1 0,0 0 0,1 0 0,-1 1 0,0 0 0,1 0 0,0 0 0,0 2 33,-2-1 0,2 0 0,-1 0 0,1 0 1,0 1-1,0-1 0,0 2 0,0-1 0,0 1 1,-1 1-1,0 0 0,0 1 0,-2 0 0,1 2 1,-2 0-34,2 3 0,1 1 0,0 2 0,0 0 0,-1 2 0,0 0 0,-1 0 0,-1 1 0,-1-1 0,-1 1 0,-1-1 0,-3 0 0,-1-1 0,-1-1 0,7 9 0,-3-2 0,-4 0 0,-1 0 0,-1 0 0,0 1 0,1 2 0,2 1 0,-3-4 0,2 1 0,1 1 0,1 0 0,0 1 0,0 2 0,-2-1 0,0 1 0,-3 1 0,-1 0 0,-4 0 0,-3 2 0,-1 1 0,-3 0 0,-1 2 0,-2-1 0,-1 1 0,-1-1 0,0 0 0,0-1 0,0-2 0,4 9 0,-2-3 0,0 0 0,-2-1 0,0 1 0,0 1 0,0 1 0,-2-6 0,-1 1 0,0 2 0,-1 0 0,1 0 0,-1-1 0,-1 1 0,0-2 0,0-1 130,1 5 1,-1-2 0,1-2-1,-2 1 1,-1 0 0,-1 2-1,-1 2-130,-4-3 0,-1 1 0,-2 2 0,-1 1 0,0 0 0,-1 1 0,0-1 0,1-1 0,0 0 0,1 1 0,1-1 0,0 0 0,-1 0 0,1-1 0,-1 1 0,-1 1 0,0 0 0,0-1 0,-1 0 0,0 0 0,-1 1 0,1 0 0,-2 0 0,1 0 0,-2 1 0,0-1 0,0 1 0,-1 0 0,0 1 0,-1 0 0,0 0 0,-2-1 0,1 0 0,-2-2 0,-1 0-75,-1 1 1,-1-1-1,-2-2 1,0 1-1,-1-1 1,0-1-1,1 1 1,0 0 74,1-1 0,0 0 0,2 0 0,-1 0 0,-1 0 0,-1-1 0,-1 1 0,-2 0 0,-2 0 0,-3 0 0,-1 1 0,-1 1 0,0-1 0,-1-2 0,1-2 0,0-2 0,3-4 0,-4 5 0,2-4 0,1-3 0,-1 0 0,-2 2 0,-1 3 0,-2 2 0,0 1 0,-1 0 0,2-3 0,1-2 479,-1 1 0,2-3 1,1-1-1,0-1-479,-5 9 0,1-1 0,3-5 0,4-8 0,3-3 0,2-5 0,0 1 0</inkml:trace>
  <inkml:trace contextRef="#ctx0" brushRef="#br0" timeOffset="310734">10568 13886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4432B-6AFC-1447-A7F5-51873B949050}" type="datetimeFigureOut">
              <a:rPr kumimoji="1" lang="ko-Kore-KR" altLang="en-US" smtClean="0"/>
              <a:t>2021. 2. 8.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5A55D-5A7A-BA4D-991E-5319A00075B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498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9577F45A-18A9-414A-B336-7355CD44A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High </a:t>
            </a:r>
            <a:r>
              <a:rPr kumimoji="1" lang="en-US" altLang="ko-KR" sz="1200" dirty="0" err="1"/>
              <a:t>demensional</a:t>
            </a:r>
            <a:r>
              <a:rPr kumimoji="1" lang="en-US" altLang="ko-KR" sz="1200" dirty="0"/>
              <a:t> feature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가진 데이터를 학습 시키기 위해서는 시간이 오래 걸리는 단점을 가지고 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Teacher-Student learning</a:t>
            </a:r>
            <a:r>
              <a:rPr kumimoji="1" lang="ko-KR" altLang="en-US" sz="1200" dirty="0"/>
              <a:t>은 </a:t>
            </a:r>
            <a:r>
              <a:rPr kumimoji="1" lang="en-US" altLang="ko-KR" sz="1200" dirty="0"/>
              <a:t>Teacher network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pretrain</a:t>
            </a:r>
            <a:r>
              <a:rPr kumimoji="1" lang="ko-KR" altLang="en-US" sz="1200" dirty="0"/>
              <a:t>한 다음 </a:t>
            </a:r>
            <a:r>
              <a:rPr kumimoji="1" lang="ko-KR" altLang="en-US" sz="1200" dirty="0" err="1"/>
              <a:t>채널수가</a:t>
            </a:r>
            <a:r>
              <a:rPr kumimoji="1" lang="ko-KR" altLang="en-US" sz="1200" dirty="0"/>
              <a:t> 적고 얇은 모델인 </a:t>
            </a:r>
            <a:r>
              <a:rPr kumimoji="1" lang="en-US" altLang="ko-KR" sz="1200" dirty="0"/>
              <a:t>Student network</a:t>
            </a:r>
            <a:r>
              <a:rPr kumimoji="1" lang="ko-KR" altLang="en-US" sz="1200" dirty="0"/>
              <a:t>에 </a:t>
            </a:r>
            <a:r>
              <a:rPr kumimoji="1" lang="en-US" altLang="ko-KR" sz="1200" dirty="0"/>
              <a:t>Teacher</a:t>
            </a:r>
            <a:r>
              <a:rPr kumimoji="1" lang="ko-KR" altLang="en-US" sz="1200" dirty="0"/>
              <a:t> 지식을 </a:t>
            </a:r>
            <a:r>
              <a:rPr kumimoji="1" lang="en-US" altLang="ko-KR" sz="1200" dirty="0"/>
              <a:t>transfer</a:t>
            </a:r>
            <a:r>
              <a:rPr kumimoji="1" lang="ko-KR" altLang="en-US" sz="1200" dirty="0"/>
              <a:t>한다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</a:t>
            </a:r>
            <a:r>
              <a:rPr kumimoji="1" lang="en-US" altLang="ko-KR" sz="1200" dirty="0"/>
              <a:t>Teacher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뛰어넘는 성능을 향상시키기 위한 방법이며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앙상블 모델을 압축시켰다고 할 수 있다</a:t>
            </a:r>
            <a:r>
              <a:rPr kumimoji="1" lang="en-US" altLang="ko-KR" sz="1200" dirty="0"/>
              <a:t>. </a:t>
            </a:r>
            <a:r>
              <a:rPr kumimoji="1" lang="ko-KR" altLang="en-US" sz="1200" dirty="0"/>
              <a:t>각 모델의 </a:t>
            </a:r>
            <a:r>
              <a:rPr kumimoji="1" lang="en-US" altLang="ko-KR" sz="1200" dirty="0"/>
              <a:t>output</a:t>
            </a:r>
            <a:r>
              <a:rPr kumimoji="1" lang="ko-KR" altLang="en-US" sz="1200" dirty="0"/>
              <a:t>을 </a:t>
            </a:r>
            <a:r>
              <a:rPr kumimoji="1" lang="ko-KR" altLang="en-US" sz="1200" dirty="0" err="1"/>
              <a:t>앙상블한</a:t>
            </a:r>
            <a:r>
              <a:rPr kumimoji="1" lang="ko-KR" altLang="en-US" sz="1200" dirty="0"/>
              <a:t> 결과를 </a:t>
            </a:r>
            <a:r>
              <a:rPr kumimoji="1" lang="en-US" altLang="ko-KR" sz="1200" dirty="0"/>
              <a:t>student</a:t>
            </a:r>
            <a:r>
              <a:rPr kumimoji="1" lang="ko-KR" altLang="en-US" sz="1200" dirty="0"/>
              <a:t>에 </a:t>
            </a:r>
            <a:r>
              <a:rPr kumimoji="1" lang="en-US" altLang="ko-KR" sz="1200" dirty="0"/>
              <a:t>transfer</a:t>
            </a:r>
            <a:r>
              <a:rPr kumimoji="1" lang="ko-KR" altLang="en-US" sz="1200" dirty="0"/>
              <a:t>하는 방법으로 </a:t>
            </a:r>
            <a:r>
              <a:rPr kumimoji="1" lang="en-US" altLang="ko-KR" sz="1200" dirty="0"/>
              <a:t>student</a:t>
            </a:r>
            <a:r>
              <a:rPr kumimoji="1" lang="ko-KR" altLang="en-US" sz="1200" dirty="0"/>
              <a:t>이</a:t>
            </a:r>
            <a:r>
              <a:rPr kumimoji="1" lang="en-US" altLang="ko-KR" sz="1200" dirty="0"/>
              <a:t> teacher</a:t>
            </a:r>
            <a:r>
              <a:rPr kumimoji="1" lang="ko-KR" altLang="en-US" sz="1200" dirty="0"/>
              <a:t>와 </a:t>
            </a:r>
            <a:r>
              <a:rPr kumimoji="1" lang="en-US" altLang="ko-KR" sz="1200" dirty="0"/>
              <a:t>comparable</a:t>
            </a:r>
            <a:r>
              <a:rPr kumimoji="1" lang="ko-KR" altLang="en-US" sz="1200" dirty="0"/>
              <a:t>한 </a:t>
            </a:r>
            <a:r>
              <a:rPr kumimoji="1" lang="en-US" altLang="ko-KR" sz="1200" dirty="0"/>
              <a:t>performance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나타낼 수 있다</a:t>
            </a:r>
            <a:r>
              <a:rPr kumimoji="1" lang="en-US" altLang="ko-KR" sz="1200" dirty="0"/>
              <a:t>.                     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53677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슬라이드 노트 개체 틀 1">
                <a:extLst>
                  <a:ext uri="{FF2B5EF4-FFF2-40B4-BE49-F238E27FC236}">
                    <a16:creationId xmlns:a16="http://schemas.microsoft.com/office/drawing/2014/main" id="{274B9F8B-FEBD-B942-865F-726E6CCF50C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en-US" altLang="ko-Kore-KR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kumimoji="1" lang="en-US" altLang="ko-KR" sz="1200" dirty="0"/>
                  <a:t>[</a:t>
                </a:r>
                <a:r>
                  <a:rPr kumimoji="1" lang="en-US" altLang="ko-Kore-KR" sz="1200" dirty="0"/>
                  <a:t>Model for Data Distillation</a:t>
                </a:r>
                <a:r>
                  <a:rPr kumimoji="1" lang="en-US" altLang="ko-KR" sz="1200" dirty="0"/>
                  <a:t>]</a:t>
                </a:r>
                <a:endParaRPr kumimoji="1" lang="en-US" altLang="ko-Kore-KR" sz="1200" dirty="0"/>
              </a:p>
              <a:p>
                <a:endParaRPr kumimoji="1" lang="en-US" altLang="ko-Kore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1200" dirty="0"/>
                  <a:t>Model</a:t>
                </a:r>
              </a:p>
              <a:p>
                <a:r>
                  <a:rPr kumimoji="1" lang="en-US" altLang="ko-Kore-KR" sz="1200" dirty="0"/>
                  <a:t>ResNet-18 (512 –dimensional feature vectors from fully-connected layer)</a:t>
                </a:r>
              </a:p>
              <a:p>
                <a:endParaRPr kumimoji="1" lang="en-US" altLang="ko-Kore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1200" dirty="0"/>
                  <a:t>Network Optimization</a:t>
                </a:r>
              </a:p>
              <a:p>
                <a:r>
                  <a:rPr kumimoji="1" lang="en-US" altLang="ko-Kore-KR" sz="1200" dirty="0"/>
                  <a:t>-    Optimizer :  Adam </a:t>
                </a:r>
              </a:p>
              <a:p>
                <a:r>
                  <a:rPr kumimoji="1" lang="en-US" altLang="ko-Kore-KR" sz="1200" dirty="0"/>
                  <a:t>-    Initial learning rate: </a:t>
                </a:r>
                <a14:m>
                  <m:oMath xmlns:m="http://schemas.openxmlformats.org/officeDocument/2006/math">
                    <m:r>
                      <a:rPr kumimoji="1" lang="en-US" altLang="ko-Kore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ko-Kore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kumimoji="1" lang="en-US" altLang="ko-Kore-KR" sz="1200" dirty="0"/>
              </a:p>
              <a:p>
                <a:pPr marL="285750" indent="-285750">
                  <a:buFontTx/>
                  <a:buChar char="-"/>
                </a:pPr>
                <a:r>
                  <a:rPr kumimoji="1" lang="en-US" altLang="ko-Kore-KR" sz="1200" dirty="0"/>
                  <a:t>Weight decay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kumimoji="1" lang="en-US" altLang="ko-Kore-KR" sz="1200" dirty="0"/>
              </a:p>
              <a:p>
                <a:pPr marL="285750" indent="-285750">
                  <a:buFontTx/>
                  <a:buChar char="-"/>
                </a:pPr>
                <a:r>
                  <a:rPr kumimoji="1" lang="en-US" altLang="ko-Kore-KR" sz="1200" dirty="0"/>
                  <a:t>Batch Size : 64</a:t>
                </a:r>
              </a:p>
              <a:p>
                <a:endParaRPr kumimoji="1" lang="en-US" altLang="ko-Kore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1200" dirty="0"/>
                  <a:t>Teacher output descriptor</a:t>
                </a:r>
              </a:p>
              <a:p>
                <a:pPr marL="285750" indent="-285750">
                  <a:buFontTx/>
                  <a:buChar char="-"/>
                </a:pPr>
                <a:r>
                  <a:rPr kumimoji="1" lang="en-US" altLang="ko-Kore-KR" sz="1200" dirty="0"/>
                  <a:t>128 </a:t>
                </a:r>
                <a:r>
                  <a:rPr kumimoji="1" lang="en-US" altLang="ko-Kore-KR" sz="1200" dirty="0" err="1"/>
                  <a:t>demensions</a:t>
                </a:r>
                <a:r>
                  <a:rPr kumimoji="1" lang="en-US" altLang="ko-Kore-KR" sz="1200" dirty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kumimoji="1" lang="en-US" altLang="ko-Kore-KR" sz="1200" dirty="0"/>
                  <a:t>Iteration : </a:t>
                </a:r>
                <a14:m>
                  <m:oMath xmlns:m="http://schemas.openxmlformats.org/officeDocument/2006/math">
                    <m:r>
                      <a:rPr kumimoji="1" lang="en-US" altLang="ko-Kore-KR" sz="1200" i="1">
                        <a:latin typeface="Cambria Math" panose="02040503050406030204" pitchFamily="18" charset="0"/>
                      </a:rPr>
                      <m:t>5</m:t>
                    </m:r>
                    <m:r>
                      <a:rPr kumimoji="1" lang="en-US" altLang="ko-Kore-KR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kumimoji="1" lang="en-US" altLang="ko-Kore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kumimoji="1" lang="en-US" altLang="ko-Kore-KR" sz="1200" dirty="0"/>
              </a:p>
              <a:p>
                <a:endParaRPr kumimoji="1" lang="ko-Kore-KR" altLang="en-US" dirty="0"/>
              </a:p>
            </p:txBody>
          </p:sp>
        </mc:Choice>
        <mc:Fallback xmlns="">
          <p:sp>
            <p:nvSpPr>
              <p:cNvPr id="2" name="슬라이드 노트 개체 틀 1">
                <a:extLst>
                  <a:ext uri="{FF2B5EF4-FFF2-40B4-BE49-F238E27FC236}">
                    <a16:creationId xmlns:a16="http://schemas.microsoft.com/office/drawing/2014/main" id="{274B9F8B-FEBD-B942-865F-726E6CCF50C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en-US" altLang="ko-Kore-KR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kumimoji="1" lang="en-US" altLang="ko-KR" sz="1200" dirty="0"/>
                  <a:t>[</a:t>
                </a:r>
                <a:r>
                  <a:rPr kumimoji="1" lang="en-US" altLang="ko-Kore-KR" sz="1200" dirty="0"/>
                  <a:t>Model for Data Distillation</a:t>
                </a:r>
                <a:r>
                  <a:rPr kumimoji="1" lang="en-US" altLang="ko-KR" sz="1200" dirty="0"/>
                  <a:t>]</a:t>
                </a:r>
                <a:endParaRPr kumimoji="1" lang="en-US" altLang="ko-Kore-KR" sz="1200" dirty="0"/>
              </a:p>
              <a:p>
                <a:endParaRPr kumimoji="1" lang="en-US" altLang="ko-Kore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1200" dirty="0"/>
                  <a:t>Model</a:t>
                </a:r>
              </a:p>
              <a:p>
                <a:r>
                  <a:rPr kumimoji="1" lang="en-US" altLang="ko-Kore-KR" sz="1200" dirty="0"/>
                  <a:t>ResNet-18 (512 –dimensional feature vectors from fully-connected layer)</a:t>
                </a:r>
              </a:p>
              <a:p>
                <a:endParaRPr kumimoji="1" lang="en-US" altLang="ko-Kore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1200" dirty="0"/>
                  <a:t>Network Optimization</a:t>
                </a:r>
              </a:p>
              <a:p>
                <a:r>
                  <a:rPr kumimoji="1" lang="en-US" altLang="ko-Kore-KR" sz="1200" dirty="0"/>
                  <a:t>-    Optimizer :  Adam </a:t>
                </a:r>
              </a:p>
              <a:p>
                <a:r>
                  <a:rPr kumimoji="1" lang="en-US" altLang="ko-Kore-KR" sz="1200" dirty="0"/>
                  <a:t>-    Initial learning rate: </a:t>
                </a:r>
                <a:r>
                  <a:rPr kumimoji="1" lang="en-US" altLang="ko-Kore-K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10^(−4)</a:t>
                </a:r>
                <a:endParaRPr kumimoji="1" lang="en-US" altLang="ko-Kore-KR" sz="1200" dirty="0"/>
              </a:p>
              <a:p>
                <a:pPr marL="285750" indent="-285750">
                  <a:buFontTx/>
                  <a:buChar char="-"/>
                </a:pPr>
                <a:r>
                  <a:rPr kumimoji="1" lang="en-US" altLang="ko-Kore-KR" sz="1200" dirty="0"/>
                  <a:t>Weight decay : </a:t>
                </a:r>
                <a:r>
                  <a:rPr kumimoji="1" lang="en-US" altLang="ko-Kore-K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10^(−5)</a:t>
                </a:r>
                <a:endParaRPr kumimoji="1" lang="en-US" altLang="ko-Kore-KR" sz="1200" dirty="0"/>
              </a:p>
              <a:p>
                <a:pPr marL="285750" indent="-285750">
                  <a:buFontTx/>
                  <a:buChar char="-"/>
                </a:pPr>
                <a:r>
                  <a:rPr kumimoji="1" lang="en-US" altLang="ko-Kore-KR" sz="1200" dirty="0"/>
                  <a:t>Batch Size : 64</a:t>
                </a:r>
              </a:p>
              <a:p>
                <a:endParaRPr kumimoji="1" lang="en-US" altLang="ko-Kore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1200" dirty="0"/>
                  <a:t>Teacher output descriptor</a:t>
                </a:r>
              </a:p>
              <a:p>
                <a:pPr marL="285750" indent="-285750">
                  <a:buFontTx/>
                  <a:buChar char="-"/>
                </a:pPr>
                <a:r>
                  <a:rPr kumimoji="1" lang="en-US" altLang="ko-Kore-KR" sz="1200" dirty="0"/>
                  <a:t>128 </a:t>
                </a:r>
                <a:r>
                  <a:rPr kumimoji="1" lang="en-US" altLang="ko-Kore-KR" sz="1200" dirty="0" err="1"/>
                  <a:t>demensions</a:t>
                </a:r>
                <a:r>
                  <a:rPr kumimoji="1" lang="en-US" altLang="ko-Kore-KR" sz="1200" dirty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kumimoji="1" lang="en-US" altLang="ko-Kore-KR" sz="1200" dirty="0"/>
                  <a:t>Iteration : </a:t>
                </a:r>
                <a:r>
                  <a:rPr kumimoji="1" lang="en-US" altLang="ko-Kore-KR" sz="1200" i="0">
                    <a:latin typeface="Cambria Math" panose="02040503050406030204" pitchFamily="18" charset="0"/>
                  </a:rPr>
                  <a:t>5</a:t>
                </a:r>
                <a:r>
                  <a:rPr kumimoji="1" lang="en-US" altLang="ko-Kore-KR" sz="1200" b="0" i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ore-K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 10^4</a:t>
                </a:r>
                <a:endParaRPr kumimoji="1" lang="en-US" altLang="ko-Kore-KR" sz="1200" dirty="0"/>
              </a:p>
              <a:p>
                <a:endParaRPr kumimoji="1" lang="ko-Kore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009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슬라이드 노트 개체 틀 1">
                <a:extLst>
                  <a:ext uri="{FF2B5EF4-FFF2-40B4-BE49-F238E27FC236}">
                    <a16:creationId xmlns:a16="http://schemas.microsoft.com/office/drawing/2014/main" id="{274B9F8B-FEBD-B942-865F-726E6CCF50C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en-US" altLang="ko-Kore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1200" dirty="0"/>
                  <a:t>Bottle, cable</a:t>
                </a:r>
                <a:r>
                  <a:rPr kumimoji="1" lang="ko-KR" altLang="en-US" sz="1200" dirty="0"/>
                  <a:t>은 </a:t>
                </a:r>
                <a:r>
                  <a:rPr kumimoji="1" lang="en-US" altLang="ko-KR" sz="1200" dirty="0" err="1"/>
                  <a:t>receprive</a:t>
                </a:r>
                <a:r>
                  <a:rPr kumimoji="1" lang="ko-KR" altLang="en-US" sz="1200" dirty="0"/>
                  <a:t> </a:t>
                </a:r>
                <a:r>
                  <a:rPr kumimoji="1" lang="en-US" altLang="ko-KR" sz="1200" dirty="0"/>
                  <a:t>field</a:t>
                </a:r>
                <a:r>
                  <a:rPr kumimoji="1" lang="ko-KR" altLang="en-US" sz="1200" dirty="0"/>
                  <a:t>가 클수록 더 나은 결과</a:t>
                </a:r>
                <a:r>
                  <a:rPr kumimoji="1" lang="en-US" altLang="ko-KR" sz="1200" dirty="0"/>
                  <a:t> </a:t>
                </a:r>
                <a:r>
                  <a:rPr kumimoji="1" lang="ko-KR" altLang="en-US" sz="1200" dirty="0"/>
                  <a:t>나옴</a:t>
                </a:r>
                <a:endParaRPr kumimoji="1" lang="en-US" altLang="ko-KR" sz="1200" dirty="0"/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ko-KR" altLang="en-US" sz="1200" dirty="0"/>
                  <a:t>반대로 </a:t>
                </a:r>
                <a:r>
                  <a:rPr kumimoji="1" lang="en-US" altLang="ko-KR" sz="1200" dirty="0"/>
                  <a:t>wood, toothbrush </a:t>
                </a:r>
                <a:r>
                  <a:rPr kumimoji="1" lang="ko-KR" altLang="en-US" sz="1200" dirty="0"/>
                  <a:t>은 </a:t>
                </a:r>
                <a:r>
                  <a:rPr kumimoji="1" lang="en-US" altLang="ko-KR" sz="1200" dirty="0" err="1"/>
                  <a:t>eceprive</a:t>
                </a:r>
                <a:r>
                  <a:rPr kumimoji="1" lang="ko-KR" altLang="en-US" sz="1200" dirty="0"/>
                  <a:t> </a:t>
                </a:r>
                <a:r>
                  <a:rPr kumimoji="1" lang="en-US" altLang="ko-KR" sz="1200" dirty="0"/>
                  <a:t>field</a:t>
                </a:r>
                <a:r>
                  <a:rPr kumimoji="1" lang="ko-KR" altLang="en-US" sz="1200" dirty="0"/>
                  <a:t>가 클수록 더 나은 결과</a:t>
                </a:r>
                <a:r>
                  <a:rPr kumimoji="1" lang="en-US" altLang="ko-KR" sz="1200" dirty="0"/>
                  <a:t> </a:t>
                </a:r>
                <a:r>
                  <a:rPr kumimoji="1" lang="ko-KR" altLang="en-US" sz="1200" dirty="0"/>
                  <a:t>나옴</a:t>
                </a:r>
                <a:endParaRPr kumimoji="1" lang="en-US" altLang="ko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200" dirty="0"/>
                  <a:t>아무래도 작은 결함은 </a:t>
                </a:r>
                <a:r>
                  <a:rPr kumimoji="1" lang="en-US" altLang="ko-KR" sz="1200" dirty="0"/>
                  <a:t>receptive</a:t>
                </a:r>
                <a:r>
                  <a:rPr kumimoji="1" lang="ko-KR" altLang="en-US" sz="1200" dirty="0"/>
                  <a:t> </a:t>
                </a:r>
                <a:r>
                  <a:rPr kumimoji="1" lang="en-US" altLang="ko-KR" sz="1200" dirty="0"/>
                  <a:t>field</a:t>
                </a:r>
                <a:r>
                  <a:rPr kumimoji="1" lang="ko-KR" altLang="en-US" sz="1200" dirty="0" err="1"/>
                  <a:t>를</a:t>
                </a:r>
                <a:r>
                  <a:rPr kumimoji="1" lang="ko-KR" altLang="en-US" sz="1200" dirty="0"/>
                  <a:t> </a:t>
                </a:r>
                <a:r>
                  <a:rPr kumimoji="1" lang="ko-KR" altLang="en-US" sz="1200" dirty="0" err="1"/>
                  <a:t>작게해서</a:t>
                </a:r>
                <a:r>
                  <a:rPr kumimoji="1" lang="ko-KR" altLang="en-US" sz="1200" dirty="0"/>
                  <a:t> 측정하는 것이 효과적일 듯</a:t>
                </a:r>
                <a:r>
                  <a:rPr kumimoji="1" lang="en-US" altLang="ko-KR" sz="1200" dirty="0"/>
                  <a:t>..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1200" dirty="0"/>
              </a:p>
              <a:p>
                <a:pPr marL="285750" indent="-285750">
                  <a:buFontTx/>
                  <a:buChar char="-"/>
                </a:pPr>
                <a:endParaRPr kumimoji="1" lang="en-US" altLang="ko-Kore-KR" sz="1200" dirty="0"/>
              </a:p>
              <a:p>
                <a:endParaRPr kumimoji="1" lang="ko-Kore-KR" altLang="en-US" dirty="0"/>
              </a:p>
            </p:txBody>
          </p:sp>
        </mc:Choice>
        <mc:Fallback xmlns="">
          <p:sp>
            <p:nvSpPr>
              <p:cNvPr id="2" name="슬라이드 노트 개체 틀 1">
                <a:extLst>
                  <a:ext uri="{FF2B5EF4-FFF2-40B4-BE49-F238E27FC236}">
                    <a16:creationId xmlns:a16="http://schemas.microsoft.com/office/drawing/2014/main" id="{274B9F8B-FEBD-B942-865F-726E6CCF50C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en-US" altLang="ko-Kore-KR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kumimoji="1" lang="en-US" altLang="ko-KR" sz="1200" dirty="0"/>
                  <a:t>[</a:t>
                </a:r>
                <a:r>
                  <a:rPr kumimoji="1" lang="en-US" altLang="ko-Kore-KR" sz="1200" dirty="0"/>
                  <a:t>Model for Data Distillation</a:t>
                </a:r>
                <a:r>
                  <a:rPr kumimoji="1" lang="en-US" altLang="ko-KR" sz="1200" dirty="0"/>
                  <a:t>]</a:t>
                </a:r>
                <a:endParaRPr kumimoji="1" lang="en-US" altLang="ko-Kore-KR" sz="1200" dirty="0"/>
              </a:p>
              <a:p>
                <a:endParaRPr kumimoji="1" lang="en-US" altLang="ko-Kore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1200" dirty="0"/>
                  <a:t>Model</a:t>
                </a:r>
              </a:p>
              <a:p>
                <a:r>
                  <a:rPr kumimoji="1" lang="en-US" altLang="ko-Kore-KR" sz="1200" dirty="0"/>
                  <a:t>ResNet-18 (512 –dimensional feature vectors from fully-connected layer)</a:t>
                </a:r>
              </a:p>
              <a:p>
                <a:endParaRPr kumimoji="1" lang="en-US" altLang="ko-Kore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1200" dirty="0"/>
                  <a:t>Network Optimization</a:t>
                </a:r>
              </a:p>
              <a:p>
                <a:r>
                  <a:rPr kumimoji="1" lang="en-US" altLang="ko-Kore-KR" sz="1200" dirty="0"/>
                  <a:t>-    Optimizer :  Adam </a:t>
                </a:r>
              </a:p>
              <a:p>
                <a:r>
                  <a:rPr kumimoji="1" lang="en-US" altLang="ko-Kore-KR" sz="1200" dirty="0"/>
                  <a:t>-    Initial learning rate: </a:t>
                </a:r>
                <a:r>
                  <a:rPr kumimoji="1" lang="en-US" altLang="ko-Kore-K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10^(−4)</a:t>
                </a:r>
                <a:endParaRPr kumimoji="1" lang="en-US" altLang="ko-Kore-KR" sz="1200" dirty="0"/>
              </a:p>
              <a:p>
                <a:pPr marL="285750" indent="-285750">
                  <a:buFontTx/>
                  <a:buChar char="-"/>
                </a:pPr>
                <a:r>
                  <a:rPr kumimoji="1" lang="en-US" altLang="ko-Kore-KR" sz="1200" dirty="0"/>
                  <a:t>Weight decay : </a:t>
                </a:r>
                <a:r>
                  <a:rPr kumimoji="1" lang="en-US" altLang="ko-Kore-K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10^(−5)</a:t>
                </a:r>
                <a:endParaRPr kumimoji="1" lang="en-US" altLang="ko-Kore-KR" sz="1200" dirty="0"/>
              </a:p>
              <a:p>
                <a:pPr marL="285750" indent="-285750">
                  <a:buFontTx/>
                  <a:buChar char="-"/>
                </a:pPr>
                <a:r>
                  <a:rPr kumimoji="1" lang="en-US" altLang="ko-Kore-KR" sz="1200" dirty="0"/>
                  <a:t>Batch Size : 64</a:t>
                </a:r>
              </a:p>
              <a:p>
                <a:endParaRPr kumimoji="1" lang="en-US" altLang="ko-Kore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1200" dirty="0"/>
                  <a:t>Teacher output descriptor</a:t>
                </a:r>
              </a:p>
              <a:p>
                <a:pPr marL="285750" indent="-285750">
                  <a:buFontTx/>
                  <a:buChar char="-"/>
                </a:pPr>
                <a:r>
                  <a:rPr kumimoji="1" lang="en-US" altLang="ko-Kore-KR" sz="1200" dirty="0"/>
                  <a:t>128 </a:t>
                </a:r>
                <a:r>
                  <a:rPr kumimoji="1" lang="en-US" altLang="ko-Kore-KR" sz="1200" dirty="0" err="1"/>
                  <a:t>demensions</a:t>
                </a:r>
                <a:r>
                  <a:rPr kumimoji="1" lang="en-US" altLang="ko-Kore-KR" sz="1200" dirty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kumimoji="1" lang="en-US" altLang="ko-Kore-KR" sz="1200" dirty="0"/>
                  <a:t>Iteration : </a:t>
                </a:r>
                <a:r>
                  <a:rPr kumimoji="1" lang="en-US" altLang="ko-Kore-KR" sz="1200" i="0">
                    <a:latin typeface="Cambria Math" panose="02040503050406030204" pitchFamily="18" charset="0"/>
                  </a:rPr>
                  <a:t>5</a:t>
                </a:r>
                <a:r>
                  <a:rPr kumimoji="1" lang="en-US" altLang="ko-Kore-KR" sz="1200" b="0" i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ore-K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 10^4</a:t>
                </a:r>
                <a:endParaRPr kumimoji="1" lang="en-US" altLang="ko-Kore-KR" sz="1200" dirty="0"/>
              </a:p>
              <a:p>
                <a:endParaRPr kumimoji="1" lang="ko-Kore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362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5A55D-5A7A-BA4D-991E-5319A00075BA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0056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57ABD13D-6BC2-574D-A9C5-FAB25E9F3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r>
              <a:rPr kumimoji="1" lang="en-US" altLang="ko-Kore-KR" dirty="0"/>
              <a:t>KL : </a:t>
            </a:r>
            <a:r>
              <a:rPr kumimoji="1" lang="ko-Kore-KR" altLang="en-US" dirty="0"/>
              <a:t>쿨백 라이블러 발산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상대 엔트로피로도 불린다</a:t>
            </a:r>
            <a:r>
              <a:rPr kumimoji="1" lang="en-US" altLang="ko-Kore-KR" dirty="0"/>
              <a:t>. KL-Divergence </a:t>
            </a:r>
            <a:r>
              <a:rPr kumimoji="1" lang="ko-Kore-KR" altLang="en-US" dirty="0"/>
              <a:t>은 두 확률 분포간의 거리  </a:t>
            </a:r>
          </a:p>
        </p:txBody>
      </p:sp>
    </p:spTree>
    <p:extLst>
      <p:ext uri="{BB962C8B-B14F-4D97-AF65-F5344CB8AC3E}">
        <p14:creationId xmlns:p14="http://schemas.microsoft.com/office/powerpoint/2010/main" val="1998450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459DC656-233B-A24A-B0C4-C7A50D391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종류의 도메인의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구축하였습니다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크게는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Texture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구분을 하였고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종류의 도메인 데이터로 구성이 되어있습니다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고해상도 산업용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 Sensor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2048 image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얻은 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적당한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(700 x 700 ~ 1024 x 1024)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제작하였습니다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3629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장의 학습 데이터가 존재하고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당연히 전부 정상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존재합니다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1725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장의 테스트 데이터가 존재하고 정상과 결함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동시에 존재하며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결함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개수가 더 많습니다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결함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실제 산업 현장의 검사 시나리오와 거의 비슷한 결함들을 직접 발생시켜서 취득을 하였다고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31227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459DC656-233B-A24A-B0C4-C7A50D391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Multiscaling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</a:t>
            </a:r>
            <a:r>
              <a:rPr kumimoji="1" lang="en-US" altLang="ko-KR" dirty="0" err="1"/>
              <a:t>patchsize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앙상블 </a:t>
            </a:r>
            <a:r>
              <a:rPr kumimoji="1" lang="en-US" altLang="ko-KR" dirty="0"/>
              <a:t>M = 3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32983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981505BE-DE2B-C64A-AEBE-5FC6C65E6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Q1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왜 </a:t>
            </a:r>
            <a:r>
              <a:rPr kumimoji="1" lang="en-US" altLang="ko-Kore-KR" dirty="0"/>
              <a:t>Patch</a:t>
            </a:r>
            <a:r>
              <a:rPr kumimoji="1" lang="ko-Kore-KR" altLang="en-US" dirty="0"/>
              <a:t>를 </a:t>
            </a:r>
            <a:r>
              <a:rPr kumimoji="1" lang="en-US" altLang="ko-Kore-KR" dirty="0"/>
              <a:t>Triplet embedding</a:t>
            </a:r>
            <a:r>
              <a:rPr kumimoji="1" lang="ko-Kore-KR" altLang="en-US" dirty="0"/>
              <a:t>을 해서 </a:t>
            </a:r>
            <a:r>
              <a:rPr kumimoji="1" lang="en-US" altLang="ko-Kore-KR" dirty="0"/>
              <a:t>descriptor</a:t>
            </a:r>
            <a:r>
              <a:rPr kumimoji="1" lang="ko-Kore-KR" altLang="en-US" dirty="0"/>
              <a:t>를 만들었는지</a:t>
            </a:r>
            <a:r>
              <a:rPr kumimoji="1" lang="en-US" altLang="ko-Kore-KR" dirty="0"/>
              <a:t>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Q2 : patch size</a:t>
            </a:r>
            <a:r>
              <a:rPr kumimoji="1" lang="ko-Kore-KR" altLang="en-US" dirty="0"/>
              <a:t>에 따른 </a:t>
            </a:r>
            <a:r>
              <a:rPr kumimoji="1" lang="en-US" altLang="ko-Kore-KR" dirty="0"/>
              <a:t>feature </a:t>
            </a:r>
            <a:r>
              <a:rPr kumimoji="1" lang="en-US" altLang="ko-Kore-KR" dirty="0" err="1"/>
              <a:t>dic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을 만들어야 하는 건지</a:t>
            </a:r>
            <a:r>
              <a:rPr kumimoji="1" lang="en-US" altLang="ko-Kore-KR" dirty="0"/>
              <a:t>? e.g. </a:t>
            </a:r>
            <a:r>
              <a:rPr kumimoji="1" lang="ko-Kore-KR" altLang="en-US" dirty="0"/>
              <a:t>본 논문에서 실험을 </a:t>
            </a:r>
            <a:r>
              <a:rPr kumimoji="1" lang="en-US" altLang="ko-Kore-KR" dirty="0"/>
              <a:t>p</a:t>
            </a:r>
            <a:r>
              <a:rPr kumimoji="1" lang="en-US" altLang="ko-KR" dirty="0"/>
              <a:t>=17, 33, 65</a:t>
            </a:r>
            <a:r>
              <a:rPr kumimoji="1" lang="ko-KR" altLang="en-US" dirty="0"/>
              <a:t>로 했음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r>
              <a:rPr kumimoji="1" lang="en-US" altLang="ko-KR" sz="1200" b="1" dirty="0"/>
              <a:t>Training Teacher T</a:t>
            </a:r>
            <a:r>
              <a:rPr kumimoji="1" lang="ko-KR" altLang="en-US" sz="1200" b="1" dirty="0"/>
              <a:t>하는 과정</a:t>
            </a:r>
            <a:r>
              <a:rPr kumimoji="1" lang="en-US" altLang="ko-KR" sz="1200" b="1" dirty="0"/>
              <a:t>.</a:t>
            </a:r>
          </a:p>
          <a:p>
            <a:endParaRPr kumimoji="1"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pretrained 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 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discriminative embedding(metric learning)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얻어진 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kumimoji="1"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줄인다 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data distillation</a:t>
            </a:r>
            <a:r>
              <a:rPr kumimoji="1"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패치 크기 입력에 대한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embedding vectors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출력하기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위한 교사 네트워크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Tˆ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사전 훈련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강력하지만 계산적으로 비효율적 인 네트워크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지식은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설명자와 일치하도록 잠재 벡터를 디코딩하여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Tˆ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분류됩니다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삼중 항 학습을 기반으로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자가지도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측정법 학습 기법을 사용하여 얻은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실험합니다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기능 차원 내의 정보는 미니 배치 내에서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demension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decorrelating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최대화됩니다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8252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45D8E023-CB1C-7543-947D-90CC93BBD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 자의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압축성을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높이고 불필요한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중복성을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제거하기 위해 입력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하나의 미니 배치 내에서 설명자 간의 상관 관계를 최소화합니다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cij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현재 미니 배치의 모든 설명자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Tˆ (p)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계산 된 상관 행렬의 항목을 나타냅니다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1881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3B9B3F7D-22C8-8246-A3A7-AD27F8A6A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ore-KR" altLang="en-US" sz="1200" dirty="0"/>
              <a:t>어떻게 네트워크 </a:t>
            </a:r>
            <a:r>
              <a:rPr kumimoji="1" lang="en-US" altLang="ko-Kore-KR" sz="1200" dirty="0"/>
              <a:t>S</a:t>
            </a:r>
            <a:r>
              <a:rPr kumimoji="1" lang="ko-Kore-KR" altLang="en-US" sz="1200" dirty="0"/>
              <a:t>가 </a:t>
            </a:r>
            <a:r>
              <a:rPr kumimoji="1" lang="en-US" altLang="ko-Kore-KR" sz="1200" dirty="0"/>
              <a:t>anomaly free training data </a:t>
            </a:r>
            <a:r>
              <a:rPr kumimoji="1" lang="ko-Kore-KR" altLang="en-US" sz="1200" dirty="0"/>
              <a:t>에 대해 </a:t>
            </a:r>
            <a:r>
              <a:rPr kumimoji="1" lang="en-US" altLang="ko-Kore-KR" sz="1200" dirty="0"/>
              <a:t>T</a:t>
            </a:r>
            <a:r>
              <a:rPr kumimoji="1" lang="ko-Kore-KR" altLang="en-US" sz="1200" dirty="0"/>
              <a:t>의 결과를 예측하기 위해 학습시키는지 설명</a:t>
            </a:r>
            <a:r>
              <a:rPr kumimoji="1" lang="en-US" altLang="ko-Kore-KR" sz="1200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  <a:p>
            <a:pPr>
              <a:lnSpc>
                <a:spcPct val="150000"/>
              </a:lnSpc>
            </a:pPr>
            <a:r>
              <a:rPr kumimoji="1" lang="en-US" altLang="ko-Kore-KR" sz="1200" dirty="0"/>
              <a:t> </a:t>
            </a:r>
            <a:r>
              <a:rPr kumimoji="1" lang="ko-Kore-KR" altLang="en-US" sz="1200" dirty="0"/>
              <a:t>첫번째</a:t>
            </a:r>
            <a:r>
              <a:rPr kumimoji="1" lang="en-US" altLang="ko-Kore-KR" sz="1200" dirty="0"/>
              <a:t>, </a:t>
            </a:r>
            <a:r>
              <a:rPr kumimoji="1" lang="ko-Kore-KR" altLang="en-US" sz="1200" dirty="0"/>
              <a:t>데이터 정규화를 위해</a:t>
            </a:r>
            <a:r>
              <a:rPr kumimoji="1" lang="en-US" altLang="ko-Kore-KR" sz="1200" dirty="0"/>
              <a:t> component-wise mean(</a:t>
            </a:r>
            <a:r>
              <a:rPr kumimoji="1" lang="ko-Kore-KR" altLang="en-US" sz="1200" dirty="0"/>
              <a:t>성분 별 평균</a:t>
            </a:r>
            <a:r>
              <a:rPr kumimoji="1" lang="en-US" altLang="ko-Kore-KR" sz="1200" dirty="0"/>
              <a:t>) </a:t>
            </a:r>
            <a:r>
              <a:rPr kumimoji="1" lang="ko-Kore-KR" altLang="en-US" sz="1200" dirty="0"/>
              <a:t>및 </a:t>
            </a:r>
            <a:r>
              <a:rPr kumimoji="1" lang="en-US" altLang="ko-Kore-KR" sz="1200" dirty="0"/>
              <a:t>standard deviation over all training descriptors(</a:t>
            </a:r>
            <a:r>
              <a:rPr kumimoji="1" lang="ko-Kore-KR" altLang="en-US" sz="1200" dirty="0"/>
              <a:t>모든 훈련 설명자에 대한 표준편차</a:t>
            </a:r>
            <a:r>
              <a:rPr kumimoji="1" lang="en-US" altLang="ko-Kore-KR" sz="1200" dirty="0"/>
              <a:t>)</a:t>
            </a:r>
            <a:r>
              <a:rPr kumimoji="1" lang="ko-Kore-KR" altLang="en-US" sz="1200" dirty="0"/>
              <a:t>로 구성된 벡터가 계산된다</a:t>
            </a:r>
            <a:r>
              <a:rPr kumimoji="1" lang="en-US" altLang="ko-KR" sz="1200" dirty="0"/>
              <a:t>. descriptor</a:t>
            </a:r>
            <a:r>
              <a:rPr kumimoji="1" lang="ko-KR" altLang="en-US" sz="1200" dirty="0"/>
              <a:t>는 데이터 세트 </a:t>
            </a:r>
            <a:r>
              <a:rPr kumimoji="1" lang="en-US" altLang="ko-KR" sz="1200" dirty="0"/>
              <a:t>D</a:t>
            </a:r>
            <a:r>
              <a:rPr kumimoji="1" lang="ko-KR" altLang="en-US" sz="1200" dirty="0"/>
              <a:t>의 각 이미지에</a:t>
            </a:r>
            <a:r>
              <a:rPr kumimoji="1" lang="en-US" altLang="ko-KR" sz="1200" dirty="0"/>
              <a:t> T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적용하여 추출된다</a:t>
            </a:r>
            <a:r>
              <a:rPr kumimoji="1" lang="en-US" altLang="ko-KR" sz="1200" dirty="0"/>
              <a:t>. </a:t>
            </a:r>
          </a:p>
          <a:p>
            <a:pPr>
              <a:lnSpc>
                <a:spcPct val="150000"/>
              </a:lnSpc>
            </a:pPr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lang="ko-KR" altLang="ko-Kore-KR" sz="1200" dirty="0"/>
              <a:t>그 다음</a:t>
            </a:r>
            <a:r>
              <a:rPr lang="en-US" altLang="ko-KR" sz="1200" dirty="0"/>
              <a:t>,</a:t>
            </a:r>
            <a:r>
              <a:rPr lang="ko-KR" altLang="ko-Kore-KR" sz="1200" dirty="0"/>
              <a:t> </a:t>
            </a:r>
            <a:r>
              <a:rPr lang="ko-KR" altLang="ko-Kore-KR" sz="1200" dirty="0" err="1"/>
              <a:t>M</a:t>
            </a:r>
            <a:r>
              <a:rPr lang="ko-KR" altLang="ko-Kore-KR" sz="1200" dirty="0"/>
              <a:t> ≥ 1 </a:t>
            </a:r>
            <a:r>
              <a:rPr lang="ko-KR" altLang="en-US" sz="1200" dirty="0"/>
              <a:t>개의 </a:t>
            </a:r>
            <a:r>
              <a:rPr lang="ko-KR" altLang="ko-Kore-KR" sz="1200" dirty="0"/>
              <a:t>무작위로</a:t>
            </a:r>
            <a:r>
              <a:rPr lang="en-US" altLang="ko-KR" sz="1200" dirty="0"/>
              <a:t> </a:t>
            </a:r>
            <a:r>
              <a:rPr lang="ko-KR" altLang="ko-Kore-KR" sz="1200" dirty="0"/>
              <a:t>초기화 된 </a:t>
            </a:r>
            <a:r>
              <a:rPr lang="en-US" altLang="ko-KR" sz="1200" dirty="0"/>
              <a:t>Student</a:t>
            </a:r>
            <a:r>
              <a:rPr lang="ko-KR" altLang="ko-Kore-KR" sz="1200" dirty="0"/>
              <a:t> </a:t>
            </a:r>
            <a:r>
              <a:rPr lang="en-US" altLang="ko-KR" sz="1200" dirty="0"/>
              <a:t>Network,</a:t>
            </a:r>
            <a:r>
              <a:rPr lang="ko-KR" altLang="ko-Kore-KR" sz="1200" dirty="0"/>
              <a:t> </a:t>
            </a:r>
            <a:r>
              <a:rPr lang="ko-KR" altLang="ko-Kore-KR" sz="1200" dirty="0" err="1"/>
              <a:t>S</a:t>
            </a:r>
            <a:r>
              <a:rPr lang="ko-KR" altLang="en-US" sz="1200" dirty="0" err="1"/>
              <a:t>는</a:t>
            </a:r>
            <a:r>
              <a:rPr lang="ko-KR" altLang="ko-Kore-KR" sz="1200" dirty="0"/>
              <a:t> </a:t>
            </a:r>
            <a:r>
              <a:rPr lang="ko-KR" altLang="ko-Kore-KR" sz="1200" dirty="0" err="1"/>
              <a:t>i</a:t>
            </a:r>
            <a:r>
              <a:rPr lang="ko-KR" altLang="ko-Kore-KR" sz="1200" dirty="0"/>
              <a:t> ∈ {1,. . . ,</a:t>
            </a:r>
            <a:r>
              <a:rPr lang="ko-KR" altLang="ko-Kore-KR" sz="1200" dirty="0" err="1"/>
              <a:t>M</a:t>
            </a:r>
            <a:r>
              <a:rPr lang="ko-KR" altLang="ko-Kore-KR" sz="1200" dirty="0"/>
              <a:t>}</a:t>
            </a:r>
            <a:r>
              <a:rPr lang="ko-KR" altLang="en-US" sz="1200" dirty="0"/>
              <a:t>이며 </a:t>
            </a:r>
            <a:r>
              <a:rPr lang="ko-KR" altLang="ko-Kore-KR" sz="1200" dirty="0"/>
              <a:t> </a:t>
            </a:r>
            <a:r>
              <a:rPr lang="ko-KR" altLang="ko-Kore-KR" sz="1200" dirty="0" err="1"/>
              <a:t>T와</a:t>
            </a:r>
            <a:r>
              <a:rPr lang="ko-KR" altLang="ko-Kore-KR" sz="1200" dirty="0"/>
              <a:t> 동일한 네트워크 구조를 가지고 있다</a:t>
            </a:r>
            <a:r>
              <a:rPr kumimoji="1" lang="en-US" altLang="ko-Kore-KR" sz="12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ore-KR" altLang="en-US" sz="1200" dirty="0"/>
              <a:t>입력 이미지 </a:t>
            </a:r>
            <a:r>
              <a:rPr kumimoji="1" lang="en-US" altLang="ko-Kore-KR" sz="1200" dirty="0"/>
              <a:t>I</a:t>
            </a:r>
            <a:r>
              <a:rPr kumimoji="1" lang="ko-Kore-KR" altLang="en-US" sz="1200" dirty="0"/>
              <a:t>의 경우</a:t>
            </a:r>
            <a:r>
              <a:rPr kumimoji="1" lang="en-US" altLang="ko-Kore-KR" sz="1200" dirty="0"/>
              <a:t>, </a:t>
            </a:r>
            <a:r>
              <a:rPr kumimoji="1" lang="ko-Kore-KR" altLang="en-US" sz="1200" dirty="0"/>
              <a:t>각 </a:t>
            </a:r>
            <a:r>
              <a:rPr kumimoji="1" lang="en-US" altLang="ko-Kore-KR" sz="1200" dirty="0"/>
              <a:t>S</a:t>
            </a:r>
            <a:r>
              <a:rPr kumimoji="1" lang="ko-Kore-KR" altLang="en-US" sz="1200" dirty="0"/>
              <a:t>는 </a:t>
            </a:r>
            <a:r>
              <a:rPr kumimoji="1" lang="en-US" altLang="ko-Kore-KR" sz="1200" dirty="0"/>
              <a:t>r</a:t>
            </a:r>
            <a:r>
              <a:rPr kumimoji="1" lang="ko-Kore-KR" altLang="en-US" sz="1200" dirty="0"/>
              <a:t>행에 중심이 되는 각 로컬 이미지 영역 </a:t>
            </a:r>
            <a:r>
              <a:rPr kumimoji="1" lang="en-US" altLang="ko-Kore-KR" sz="1200" dirty="0"/>
              <a:t>p(</a:t>
            </a:r>
            <a:r>
              <a:rPr kumimoji="1" lang="en-US" altLang="ko-Kore-KR" sz="1200" dirty="0" err="1"/>
              <a:t>r,c</a:t>
            </a:r>
            <a:r>
              <a:rPr kumimoji="1" lang="en-US" altLang="ko-Kore-KR" sz="1200" dirty="0"/>
              <a:t>)</a:t>
            </a:r>
            <a:r>
              <a:rPr kumimoji="1" lang="ko-Kore-KR" altLang="en-US" sz="1200" dirty="0"/>
              <a:t>에 대해 가능한 회귀 타켓에 대한 예측 분포를 출력한다</a:t>
            </a:r>
            <a:r>
              <a:rPr kumimoji="1" lang="en-US" altLang="ko-Kore-KR" sz="1200" dirty="0"/>
              <a:t>. </a:t>
            </a:r>
          </a:p>
          <a:p>
            <a:pPr>
              <a:lnSpc>
                <a:spcPct val="150000"/>
              </a:lnSpc>
            </a:pPr>
            <a:endParaRPr kumimoji="1" lang="en-US" altLang="ko-Kore-KR" sz="1200" dirty="0"/>
          </a:p>
          <a:p>
            <a:pPr>
              <a:lnSpc>
                <a:spcPct val="150000"/>
              </a:lnSpc>
            </a:pPr>
            <a:r>
              <a:rPr kumimoji="1" lang="ko-Kore-KR" altLang="en-US" sz="1200" dirty="0"/>
              <a:t>크기 </a:t>
            </a:r>
            <a:r>
              <a:rPr kumimoji="1" lang="en-US" altLang="ko-Kore-KR" sz="1200" dirty="0"/>
              <a:t>p</a:t>
            </a:r>
            <a:r>
              <a:rPr kumimoji="1" lang="ko-Kore-KR" altLang="en-US" sz="1200" dirty="0"/>
              <a:t>의 제한된 </a:t>
            </a:r>
            <a:r>
              <a:rPr kumimoji="1" lang="en-US" altLang="ko-Kore-KR" sz="1200" dirty="0"/>
              <a:t>receptive field</a:t>
            </a:r>
            <a:r>
              <a:rPr kumimoji="1" lang="ko-Kore-KR" altLang="en-US" sz="1200" dirty="0"/>
              <a:t>를 가진 학생들의 아키텍처를 사용하면 실제로 패치 </a:t>
            </a:r>
            <a:r>
              <a:rPr kumimoji="1" lang="en-US" altLang="ko-Kore-KR" sz="1200" dirty="0"/>
              <a:t>p(</a:t>
            </a:r>
            <a:r>
              <a:rPr kumimoji="1" lang="en-US" altLang="ko-Kore-KR" sz="1200" dirty="0" err="1"/>
              <a:t>r,c</a:t>
            </a:r>
            <a:r>
              <a:rPr kumimoji="1" lang="en-US" altLang="ko-Kore-KR" sz="1200" dirty="0"/>
              <a:t>)</a:t>
            </a:r>
            <a:r>
              <a:rPr kumimoji="1" lang="ko-Kore-KR" altLang="en-US" sz="1200" dirty="0"/>
              <a:t>를 자르지 않고도 </a:t>
            </a:r>
            <a:r>
              <a:rPr kumimoji="1" lang="en-US" altLang="ko-Kore-KR" sz="1200" dirty="0"/>
              <a:t>single forward pass</a:t>
            </a:r>
            <a:r>
              <a:rPr kumimoji="1" lang="ko-Kore-KR" altLang="en-US" sz="1200" dirty="0"/>
              <a:t>만으로 각 이미지 픽셀에 대한 조밀한 예측을 얻을 수 있다</a:t>
            </a:r>
            <a:r>
              <a:rPr kumimoji="1" lang="en-US" altLang="ko-Kore-KR" sz="1200" dirty="0"/>
              <a:t>.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dirty="0"/>
              <a:t>S</a:t>
            </a:r>
            <a:r>
              <a:rPr kumimoji="1" lang="ko-Kore-KR" altLang="en-US" sz="1200" dirty="0"/>
              <a:t>들의 </a:t>
            </a:r>
            <a:r>
              <a:rPr kumimoji="1" lang="en-US" altLang="ko-Kore-KR" sz="1200" dirty="0"/>
              <a:t>output </a:t>
            </a:r>
            <a:r>
              <a:rPr kumimoji="1" lang="ko-Kore-KR" altLang="en-US" sz="1200" dirty="0"/>
              <a:t>벡터는 상수 공분산을 가진 가우스 분포로 모델링 된다</a:t>
            </a:r>
            <a:r>
              <a:rPr kumimoji="1" lang="en-US" altLang="ko-Kore-KR" sz="1200" dirty="0"/>
              <a:t>. </a:t>
            </a:r>
          </a:p>
          <a:p>
            <a:pPr>
              <a:lnSpc>
                <a:spcPct val="150000"/>
              </a:lnSpc>
            </a:pP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학생 네트워크에 대한 로그 가능도 훈련 기준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(Si)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특성 공간에서 제곱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거리로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단순화됩니다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sz="1200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Z-score :</a:t>
            </a:r>
            <a:r>
              <a:rPr kumimoji="1" lang="ko-Kore-KR" altLang="en-US" dirty="0"/>
              <a:t>해당 데이터가 평균으로 부터 얼마나 떨어져 있는지</a:t>
            </a:r>
            <a:r>
              <a:rPr kumimoji="1" lang="en-US" altLang="ko-Kore-KR" dirty="0"/>
              <a:t>..</a:t>
            </a:r>
          </a:p>
          <a:p>
            <a:r>
              <a:rPr kumimoji="1" lang="en-US" altLang="ko-KR" dirty="0"/>
              <a:t>-----------------------------------------------------------------------------</a:t>
            </a:r>
          </a:p>
          <a:p>
            <a:r>
              <a:rPr kumimoji="1" lang="en-US" altLang="ko-KR" dirty="0"/>
              <a:t>[Scoring Function for anomaly detection]</a:t>
            </a:r>
          </a:p>
          <a:p>
            <a:r>
              <a:rPr kumimoji="1" lang="en-US" altLang="ko-KR" dirty="0"/>
              <a:t> </a:t>
            </a:r>
            <a:r>
              <a:rPr lang="ko-KR" altLang="ko-Kore-KR" dirty="0"/>
              <a:t>각 학생에게 </a:t>
            </a:r>
            <a:r>
              <a:rPr lang="en-US" altLang="ko-KR" dirty="0"/>
              <a:t>convergence(</a:t>
            </a:r>
            <a:r>
              <a:rPr lang="ko-KR" altLang="ko-Kore-KR" dirty="0"/>
              <a:t>수렴</a:t>
            </a:r>
            <a:r>
              <a:rPr lang="en-US" altLang="ko-KR" dirty="0"/>
              <a:t>)</a:t>
            </a:r>
            <a:r>
              <a:rPr lang="ko-KR" altLang="ko-Kore-KR" dirty="0"/>
              <a:t>을 교육 한 후 앙상블의 예측 분포에 동일한 가중치를 적용하여 각 이미지 픽셀에서 가우스 혼합을 얻을 수 있습니다. 그로부터 두 가지 방법으로 이상 </a:t>
            </a:r>
            <a:r>
              <a:rPr lang="en-US" altLang="ko-KR" dirty="0"/>
              <a:t>score</a:t>
            </a:r>
            <a:r>
              <a:rPr lang="ko-KR" altLang="ko-Kore-KR" dirty="0" err="1"/>
              <a:t>를</a:t>
            </a:r>
            <a:r>
              <a:rPr lang="ko-KR" altLang="ko-Kore-KR" dirty="0"/>
              <a:t> 얻을 수 있습니다.</a:t>
            </a:r>
            <a:endParaRPr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ko-KR" altLang="ko-Kore-KR" dirty="0"/>
              <a:t>학생 및 교사 네트워크를 각각 단 한 번만 전달합니다. 이상 현상의 두 번째 측정 값</a:t>
            </a:r>
            <a:r>
              <a:rPr lang="en-US" altLang="ko-KR" dirty="0"/>
              <a:t> v(</a:t>
            </a:r>
            <a:r>
              <a:rPr lang="en-US" altLang="ko-KR" dirty="0" err="1"/>
              <a:t>r,c</a:t>
            </a:r>
            <a:r>
              <a:rPr lang="en-US" altLang="ko-KR" dirty="0"/>
              <a:t>)</a:t>
            </a:r>
            <a:r>
              <a:rPr lang="ko-KR" altLang="ko-Kore-KR" dirty="0" err="1"/>
              <a:t>으로</a:t>
            </a:r>
            <a:r>
              <a:rPr lang="ko-KR" altLang="ko-Kore-KR" dirty="0"/>
              <a:t> 각 픽셀에 대해 </a:t>
            </a:r>
            <a:r>
              <a:rPr lang="ko-KR" altLang="ko-Kore-KR" dirty="0" err="1"/>
              <a:t>Kendall</a:t>
            </a:r>
            <a:r>
              <a:rPr lang="ko-KR" altLang="ko-Kore-KR" dirty="0"/>
              <a:t> 등이 정의한 </a:t>
            </a:r>
            <a:r>
              <a:rPr lang="ko-KR" altLang="ko-Kore-KR" dirty="0" err="1"/>
              <a:t>가우시안</a:t>
            </a:r>
            <a:r>
              <a:rPr lang="ko-KR" altLang="ko-Kore-KR" dirty="0"/>
              <a:t> 혼합의 예측 불확실성을 계산합니다. [14], 학생 네트워크가 </a:t>
            </a:r>
            <a:r>
              <a:rPr lang="ko-KR" altLang="ko-Kore-KR" dirty="0" err="1"/>
              <a:t>변칙이없는</a:t>
            </a:r>
            <a:r>
              <a:rPr lang="ko-KR" altLang="ko-Kore-KR" dirty="0"/>
              <a:t> 지역에 대해 유사하게 일반화되고 훈련 중에 보이지 않는 새로운 정보를 포함하는 지역에서 다르게 </a:t>
            </a:r>
            <a:r>
              <a:rPr lang="ko-KR" altLang="ko-Kore-KR" dirty="0" err="1"/>
              <a:t>일반화된다고</a:t>
            </a:r>
            <a:r>
              <a:rPr lang="ko-KR" altLang="ko-Kore-KR" dirty="0"/>
              <a:t> 가정합니다.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17466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2E19ED2A-676E-2A40-9ADF-D3A79FFD5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dirty="0"/>
              <a:t>이상이 교사의 수용 필드 크기 </a:t>
            </a:r>
            <a:r>
              <a:rPr lang="ko-KR" altLang="ko-Kore-KR" sz="1200" dirty="0" err="1"/>
              <a:t>p의</a:t>
            </a:r>
            <a:r>
              <a:rPr lang="ko-KR" altLang="ko-Kore-KR" sz="1200" dirty="0"/>
              <a:t> 작은 부분 만 포함하는 경우</a:t>
            </a:r>
            <a:r>
              <a:rPr lang="en-US" altLang="ko-KR" sz="1200" dirty="0"/>
              <a:t>,</a:t>
            </a:r>
            <a:r>
              <a:rPr lang="ko-KR" altLang="ko-Kore-KR" sz="1200" dirty="0"/>
              <a:t> </a:t>
            </a:r>
            <a:r>
              <a:rPr lang="ko-KR" altLang="ko-Kore-KR" sz="1200" dirty="0">
                <a:solidFill>
                  <a:srgbClr val="FF0000"/>
                </a:solidFill>
              </a:rPr>
              <a:t>추출 된 특징 벡터는 주로 로컬 이미지 영역의 이상이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ko-Kore-KR" sz="1200" dirty="0">
                <a:solidFill>
                  <a:srgbClr val="FF0000"/>
                </a:solidFill>
              </a:rPr>
              <a:t>없는 특성을 설명</a:t>
            </a:r>
            <a:r>
              <a:rPr lang="ko-KR" altLang="en-US" sz="1200" dirty="0"/>
              <a:t>한</a:t>
            </a:r>
            <a:r>
              <a:rPr lang="ko-KR" altLang="ko-Kore-KR" sz="1200" dirty="0"/>
              <a:t>다. 결과적으로 </a:t>
            </a:r>
            <a:r>
              <a:rPr lang="en-US" altLang="ko-KR" sz="1200" dirty="0"/>
              <a:t>descriptor</a:t>
            </a:r>
            <a:r>
              <a:rPr lang="ko-KR" altLang="ko-Kore-KR" sz="1200" dirty="0"/>
              <a:t>는 학생들이 잘 예측할 수 있으며 이상 탐지 성능이 저하</a:t>
            </a:r>
            <a:r>
              <a:rPr lang="ko-KR" altLang="en-US" sz="1200" dirty="0"/>
              <a:t>된</a:t>
            </a:r>
            <a:r>
              <a:rPr lang="ko-KR" altLang="ko-Kore-KR" sz="1200" dirty="0"/>
              <a:t>다. </a:t>
            </a:r>
            <a:r>
              <a:rPr lang="ko-KR" altLang="en-US" sz="1200" dirty="0"/>
              <a:t>이는 </a:t>
            </a:r>
            <a:r>
              <a:rPr lang="ko-KR" altLang="ko-Kore-KR" sz="1200" dirty="0"/>
              <a:t>입력 이미지를 다운 </a:t>
            </a:r>
            <a:r>
              <a:rPr lang="ko-KR" altLang="ko-Kore-KR" sz="1200" dirty="0" err="1"/>
              <a:t>샘플링하여</a:t>
            </a:r>
            <a:r>
              <a:rPr lang="en-US" altLang="ko-KR" sz="1200" dirty="0"/>
              <a:t> </a:t>
            </a:r>
            <a:r>
              <a:rPr lang="ko-KR" altLang="ko-Kore-KR" sz="1200" dirty="0"/>
              <a:t>이 문제를 해결할 수 있다. </a:t>
            </a: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dirty="0"/>
              <a:t>그러나 이로 인해 출력 </a:t>
            </a:r>
            <a:r>
              <a:rPr lang="en-US" altLang="ko-KR" sz="1200" dirty="0"/>
              <a:t>anomaly</a:t>
            </a:r>
            <a:r>
              <a:rPr lang="ko-KR" altLang="ko-Kore-KR" sz="1200" dirty="0"/>
              <a:t> </a:t>
            </a:r>
            <a:r>
              <a:rPr lang="en-US" altLang="ko-KR" sz="1200" dirty="0"/>
              <a:t>map</a:t>
            </a:r>
            <a:r>
              <a:rPr lang="ko-KR" altLang="ko-Kore-KR" sz="1200" dirty="0"/>
              <a:t>의 해상도가 바람직하지 않게 손실</a:t>
            </a:r>
            <a:r>
              <a:rPr lang="ko-KR" altLang="en-US" sz="1200" dirty="0"/>
              <a:t>된</a:t>
            </a:r>
            <a:r>
              <a:rPr lang="ko-KR" altLang="ko-Kore-KR" sz="1200" dirty="0"/>
              <a:t>다. 프레임 워크는 </a:t>
            </a:r>
            <a:r>
              <a:rPr lang="en-US" altLang="ko-KR" sz="1200" dirty="0"/>
              <a:t>S</a:t>
            </a:r>
            <a:r>
              <a:rPr lang="ko-KR" altLang="en-US" sz="1200" dirty="0"/>
              <a:t>의 </a:t>
            </a:r>
            <a:r>
              <a:rPr lang="ko-KR" altLang="ko-Kore-KR" sz="1200" dirty="0"/>
              <a:t>크기</a:t>
            </a:r>
            <a:r>
              <a:rPr lang="ko-KR" altLang="en-US" sz="1200" dirty="0"/>
              <a:t>와 </a:t>
            </a:r>
            <a:r>
              <a:rPr lang="en-US" altLang="ko-KR" sz="1200" dirty="0"/>
              <a:t>T</a:t>
            </a:r>
            <a:r>
              <a:rPr lang="ko-KR" altLang="ko-Kore-KR" sz="1200" dirty="0"/>
              <a:t>의 </a:t>
            </a:r>
            <a:r>
              <a:rPr lang="en-US" altLang="ko-KR" sz="1200" dirty="0"/>
              <a:t>receptive field </a:t>
            </a:r>
            <a:r>
              <a:rPr lang="ko-KR" altLang="ko-Kore-KR" sz="1200" dirty="0" err="1"/>
              <a:t>p를</a:t>
            </a:r>
            <a:r>
              <a:rPr lang="ko-KR" altLang="ko-Kore-KR" sz="1200" dirty="0"/>
              <a:t> 명시적으로 제어 할 수 있다. </a:t>
            </a:r>
            <a:endParaRPr lang="en-US" altLang="ko-KR" sz="1200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37546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6AD7492-D512-E144-BE46-EF934A166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데이터 세트 범주에 대해 픽셀 당 평균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false-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posiive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rate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-curve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아래의 정규화 된 영역이 제공됩니다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임계 값에 대해 예측 된 이상 영역과 각 실측 영역의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overlap(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중첩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측정합니다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85283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C0A52-70BE-7D42-9366-4A0CA353F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D44081-3B13-EE4E-8127-ADFD5BF48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E1A5AD-665C-8040-92F9-5EF783DD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A75C-1A2F-A44E-8735-F26442565F47}" type="datetimeFigureOut">
              <a:rPr kumimoji="1" lang="ko-Kore-KR" altLang="en-US" smtClean="0"/>
              <a:t>2021. 2. 8.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813730-0176-4045-8E82-A5B64ECAA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60706B-1821-794C-A569-B9E6650D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477A-1C32-FC4D-9096-EB94D4279F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050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5834B-9FFA-CC4D-B6C0-3EAF3436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419338-1D40-6D4C-B785-CF0DED72F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33C3F7-84EF-D340-9B54-7640B15A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A75C-1A2F-A44E-8735-F26442565F47}" type="datetimeFigureOut">
              <a:rPr kumimoji="1" lang="ko-Kore-KR" altLang="en-US" smtClean="0"/>
              <a:t>2021. 2. 8.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0EABC-F95F-2E4A-BB28-EF24C01E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4028E0-0A38-6C45-A459-A2DF9A8E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477A-1C32-FC4D-9096-EB94D4279F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47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DC7AF-B0BD-CB44-BB2B-26CDD27E58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557D01-CA08-D146-B0A3-A24CDAEDB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4ED7FD-E56B-464E-9F10-D3EF3F71E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A75C-1A2F-A44E-8735-F26442565F47}" type="datetimeFigureOut">
              <a:rPr kumimoji="1" lang="ko-Kore-KR" altLang="en-US" smtClean="0"/>
              <a:t>2021. 2. 8.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B42D8-E540-E141-86A4-407D9A6E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081256-705B-264B-8DD0-BC96AE1B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477A-1C32-FC4D-9096-EB94D4279F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1526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D8D75-41F4-DA48-8335-E6E2FFE9F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104AFF-9782-1F40-ABDD-BE0A78AEA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3C57D-243D-5841-9D58-B9D2C44F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A75C-1A2F-A44E-8735-F26442565F47}" type="datetimeFigureOut">
              <a:rPr kumimoji="1" lang="ko-Kore-KR" altLang="en-US" smtClean="0"/>
              <a:t>2021. 2. 8.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5B787-93AC-9E4D-98D6-01C1081B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61BC9-EAB9-CC48-9117-EF85DEA6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477A-1C32-FC4D-9096-EB94D4279F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942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32AB0-BC1D-284D-93B8-2E73FD58F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F9C1BA-A753-D14A-A2A1-3B9AD4955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28B0B-1B8B-4049-8ADE-7DDF7441B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A75C-1A2F-A44E-8735-F26442565F47}" type="datetimeFigureOut">
              <a:rPr kumimoji="1" lang="ko-Kore-KR" altLang="en-US" smtClean="0"/>
              <a:t>2021. 2. 8.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A185C-8414-D249-AE3D-5D4C1D942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9B9A6D-28DD-B148-99FA-9A7A910C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477A-1C32-FC4D-9096-EB94D4279F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9514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B8585-58E9-EC4F-A3C9-1B3E6B5F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3B4B34-E151-3047-990E-74B98188A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CED921-39C4-A642-9E27-801278035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703E6-17B9-F048-AD94-189B64859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A75C-1A2F-A44E-8735-F26442565F47}" type="datetimeFigureOut">
              <a:rPr kumimoji="1" lang="ko-Kore-KR" altLang="en-US" smtClean="0"/>
              <a:t>2021. 2. 8.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5B45BF-E23B-6745-854C-4651BCD5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5C550F-3A0C-1746-98EE-52566DDB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477A-1C32-FC4D-9096-EB94D4279F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3582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F68CA-7EAB-8A42-A921-C661C71C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3D71EC-3589-1446-B5C9-AAFC8F57B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B14942-44C7-974A-A2A9-C2C60BD59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6D8BDB-3556-6C4B-9E2D-FB7C1F849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528B10-10C6-B54F-96C4-BFF9A8033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967B3-F7FE-F640-B4D7-D4AFB8D2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A75C-1A2F-A44E-8735-F26442565F47}" type="datetimeFigureOut">
              <a:rPr kumimoji="1" lang="ko-Kore-KR" altLang="en-US" smtClean="0"/>
              <a:t>2021. 2. 8.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D616E2-C1EA-EA49-958C-BE76A4E5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7D9982-EB27-0440-89F6-F51040FE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477A-1C32-FC4D-9096-EB94D4279F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756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4FFD3-C99E-084E-A817-E10D04D7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E1E388-F552-4B40-9324-C8AC887CB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A75C-1A2F-A44E-8735-F26442565F47}" type="datetimeFigureOut">
              <a:rPr kumimoji="1" lang="ko-Kore-KR" altLang="en-US" smtClean="0"/>
              <a:t>2021. 2. 8.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50FE27-0DCA-1A43-B962-81C9C513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F05B29-ECBB-4B43-AE2D-2622D1E4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477A-1C32-FC4D-9096-EB94D4279F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844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A44D97-1BC7-3E4D-AD20-0247BFA30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A75C-1A2F-A44E-8735-F26442565F47}" type="datetimeFigureOut">
              <a:rPr kumimoji="1" lang="ko-Kore-KR" altLang="en-US" smtClean="0"/>
              <a:t>2021. 2. 8.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F2B92A-D300-5B4C-8E93-FCC2AEEC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F57506-1BC1-AC4A-90DD-7D07A3D6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477A-1C32-FC4D-9096-EB94D4279F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49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D77C8-B5E3-DD4F-8F82-14FFDB35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82A42-6ED2-634E-8C26-EB83BD06E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5ADA16-CD72-3D49-A515-FBAC60FF8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D45103-F499-8345-8652-5B207B24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A75C-1A2F-A44E-8735-F26442565F47}" type="datetimeFigureOut">
              <a:rPr kumimoji="1" lang="ko-Kore-KR" altLang="en-US" smtClean="0"/>
              <a:t>2021. 2. 8.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35CCD4-B2F7-9D4E-AFE8-D0E90D20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E4AE50-6C26-F84F-BE1A-B621C32C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477A-1C32-FC4D-9096-EB94D4279F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276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E9BD9-0AB0-A945-8D29-997A4235E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3519AA-1060-8E4F-8F92-91E60521B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B3D814-2AB7-5249-984A-3F6061E32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E9F88-3BB9-394F-A94F-7530A09E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A75C-1A2F-A44E-8735-F26442565F47}" type="datetimeFigureOut">
              <a:rPr kumimoji="1" lang="ko-Kore-KR" altLang="en-US" smtClean="0"/>
              <a:t>2021. 2. 8.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06919A-8CAB-3945-BE4A-438058CFF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24B4D9-7395-994D-9E45-BE1019B5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477A-1C32-FC4D-9096-EB94D4279F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614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9D2B84-3F62-2E43-A83B-96FD8ED71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7D2EB-3980-A04F-BB1E-BC33941B6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019740-7FE3-104D-8B22-7DBF09D00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2A75C-1A2F-A44E-8735-F26442565F47}" type="datetimeFigureOut">
              <a:rPr kumimoji="1" lang="ko-Kore-KR" altLang="en-US" smtClean="0"/>
              <a:t>2021. 2. 8.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A81876-523C-2F47-A927-6C0FC4C45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E004D-2A15-D24D-AEA1-F8BF5F061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A477A-1C32-FC4D-9096-EB94D4279F5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31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6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kka1132@hanyang.ac.kr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20.png"/><Relationship Id="rId7" Type="http://schemas.openxmlformats.org/officeDocument/2006/relationships/image" Target="../media/image17.png"/><Relationship Id="rId12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customXml" Target="../ink/ink4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customXml" Target="../ink/ink5.xml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36E018C-F42F-E84B-B1C3-59DB2B2A4C24}"/>
              </a:ext>
            </a:extLst>
          </p:cNvPr>
          <p:cNvSpPr/>
          <p:nvPr/>
        </p:nvSpPr>
        <p:spPr>
          <a:xfrm>
            <a:off x="1444978" y="2449688"/>
            <a:ext cx="9358489" cy="17723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6A19B5-2124-5F4F-86C3-E54DDA63A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944210"/>
            <a:ext cx="8991600" cy="2088454"/>
          </a:xfrm>
        </p:spPr>
        <p:txBody>
          <a:bodyPr>
            <a:normAutofit/>
          </a:bodyPr>
          <a:lstStyle/>
          <a:p>
            <a:r>
              <a:rPr kumimoji="1" lang="en-US" altLang="ko-Kore-KR" sz="3300" b="1" dirty="0">
                <a:ea typeface="BatangChe" panose="02030609000101010101" pitchFamily="49" charset="-127"/>
              </a:rPr>
              <a:t>Uniformed students: student-teacher anomaly detection with discriminative latent embeddings </a:t>
            </a:r>
            <a:r>
              <a:rPr kumimoji="1" lang="en-US" altLang="ko-Kore-KR" sz="2000" dirty="0">
                <a:ea typeface="BatangChe" panose="02030609000101010101" pitchFamily="49" charset="-127"/>
              </a:rPr>
              <a:t>(CVPR 2020)</a:t>
            </a:r>
            <a:endParaRPr kumimoji="1" lang="ko-Kore-KR" altLang="en-US" sz="2000" dirty="0">
              <a:ea typeface="BatangChe" panose="02030609000101010101" pitchFamily="49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1E98C4D-0361-8546-9A86-AACB16196680}"/>
              </a:ext>
            </a:extLst>
          </p:cNvPr>
          <p:cNvSpPr txBox="1">
            <a:spLocks/>
          </p:cNvSpPr>
          <p:nvPr/>
        </p:nvSpPr>
        <p:spPr>
          <a:xfrm>
            <a:off x="2898394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ko-KR" altLang="en-US" sz="1500" dirty="0"/>
              <a:t>컴퓨터 소프트웨어학과 석사 </a:t>
            </a:r>
            <a:r>
              <a:rPr kumimoji="1" lang="en-US" altLang="ko-KR" sz="1500" dirty="0"/>
              <a:t>2</a:t>
            </a:r>
            <a:r>
              <a:rPr kumimoji="1" lang="ko-KR" altLang="en-US" sz="1500" dirty="0"/>
              <a:t>기</a:t>
            </a:r>
            <a:endParaRPr kumimoji="1" lang="en-US" altLang="ko-KR" sz="1500" dirty="0"/>
          </a:p>
          <a:p>
            <a:pPr algn="r"/>
            <a:r>
              <a:rPr kumimoji="1" lang="ko-KR" altLang="en-US" sz="1500" dirty="0"/>
              <a:t>김경아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43948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F0DF965-994C-B649-A1F6-F2C880EFC6D1}"/>
              </a:ext>
            </a:extLst>
          </p:cNvPr>
          <p:cNvSpPr txBox="1">
            <a:spLocks/>
          </p:cNvSpPr>
          <p:nvPr/>
        </p:nvSpPr>
        <p:spPr>
          <a:xfrm>
            <a:off x="363894" y="157247"/>
            <a:ext cx="11684000" cy="721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3000" b="1" dirty="0">
                <a:latin typeface="+mn-lt"/>
              </a:rPr>
              <a:t>Evaluation Metric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4A6AF4-5E25-5B4C-B78D-FE1129764DD3}"/>
              </a:ext>
            </a:extLst>
          </p:cNvPr>
          <p:cNvSpPr/>
          <p:nvPr/>
        </p:nvSpPr>
        <p:spPr>
          <a:xfrm>
            <a:off x="513080" y="1478441"/>
            <a:ext cx="11165840" cy="50657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F95AE-D195-8A48-86D8-961F344F673B}"/>
              </a:ext>
            </a:extLst>
          </p:cNvPr>
          <p:cNvSpPr txBox="1"/>
          <p:nvPr/>
        </p:nvSpPr>
        <p:spPr>
          <a:xfrm>
            <a:off x="513080" y="1105047"/>
            <a:ext cx="319024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PRO(Per-Region-Overlap)</a:t>
            </a:r>
            <a:r>
              <a:rPr kumimoji="1" lang="ko-KR" altLang="en-US" dirty="0"/>
              <a:t> </a:t>
            </a:r>
            <a:r>
              <a:rPr kumimoji="1" lang="en-US" altLang="ko-KR" dirty="0"/>
              <a:t>M</a:t>
            </a:r>
            <a:r>
              <a:rPr kumimoji="1" lang="en-US" altLang="ko-Kore-KR" dirty="0"/>
              <a:t>etric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023B4-A4D9-6548-9E4E-C98F03AEA95A}"/>
              </a:ext>
            </a:extLst>
          </p:cNvPr>
          <p:cNvSpPr txBox="1"/>
          <p:nvPr/>
        </p:nvSpPr>
        <p:spPr>
          <a:xfrm>
            <a:off x="513080" y="4198761"/>
            <a:ext cx="11165840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/>
              <a:t>PRO</a:t>
            </a:r>
            <a:r>
              <a:rPr lang="ko-KR" altLang="en-US" sz="1500" dirty="0"/>
              <a:t>는 서로 다른 크기의 </a:t>
            </a:r>
            <a:r>
              <a:rPr lang="en" altLang="ko-Kore-KR" sz="1500" dirty="0"/>
              <a:t>Ground-Truth </a:t>
            </a:r>
            <a:r>
              <a:rPr lang="ko-KR" altLang="en-US" sz="1500" dirty="0"/>
              <a:t>영역에 동일하게 가중치를 부여하는 영역 별 중첩을 기반으로 </a:t>
            </a:r>
            <a:r>
              <a:rPr lang="en-US" altLang="ko-KR" sz="1500" dirty="0"/>
              <a:t>threshold</a:t>
            </a:r>
            <a:r>
              <a:rPr lang="ko-KR" altLang="en-US" sz="1500" dirty="0"/>
              <a:t>을 가진 </a:t>
            </a:r>
            <a:r>
              <a:rPr lang="en-US" altLang="ko-KR" sz="1500" dirty="0"/>
              <a:t>Evaluation Metric</a:t>
            </a:r>
            <a:r>
              <a:rPr lang="ko-KR" altLang="en-US" sz="1500" dirty="0"/>
              <a:t>이다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r>
              <a:rPr lang="en" altLang="ko-Kore-KR" sz="1500" dirty="0">
                <a:solidFill>
                  <a:srgbClr val="FF0000"/>
                </a:solidFill>
              </a:rPr>
              <a:t> </a:t>
            </a:r>
            <a:r>
              <a:rPr lang="ko-KR" altLang="en-US" sz="1500" dirty="0">
                <a:solidFill>
                  <a:srgbClr val="FF0000"/>
                </a:solidFill>
              </a:rPr>
              <a:t>이상 부분을 계산하기 위해 먼저 각 픽셀에 이상에 대한 여부를 </a:t>
            </a:r>
            <a:r>
              <a:rPr lang="en-US" altLang="ko-KR" sz="1500" dirty="0">
                <a:solidFill>
                  <a:srgbClr val="FF0000"/>
                </a:solidFill>
              </a:rPr>
              <a:t>binary</a:t>
            </a:r>
            <a:r>
              <a:rPr lang="ko-KR" altLang="en-US" sz="1500" dirty="0">
                <a:solidFill>
                  <a:srgbClr val="FF0000"/>
                </a:solidFill>
              </a:rPr>
              <a:t>로 결정</a:t>
            </a:r>
            <a:r>
              <a:rPr lang="ko-KR" altLang="en-US" sz="1500" dirty="0"/>
              <a:t>한다</a:t>
            </a:r>
            <a:r>
              <a:rPr lang="en-US" altLang="ko-KR" sz="1500" dirty="0"/>
              <a:t>. </a:t>
            </a:r>
            <a:r>
              <a:rPr lang="en" altLang="ko-Kore-KR" sz="1500" dirty="0">
                <a:solidFill>
                  <a:srgbClr val="FF0000"/>
                </a:solidFill>
              </a:rPr>
              <a:t>Ground Truth </a:t>
            </a:r>
            <a:r>
              <a:rPr lang="ko-KR" altLang="en-US" sz="1500" dirty="0">
                <a:solidFill>
                  <a:srgbClr val="FF0000"/>
                </a:solidFill>
              </a:rPr>
              <a:t>내의 각 연결된 구성 요소에 대해 </a:t>
            </a:r>
            <a:r>
              <a:rPr lang="en-US" altLang="ko-KR" sz="1500" dirty="0">
                <a:solidFill>
                  <a:srgbClr val="FF0000"/>
                </a:solidFill>
              </a:rPr>
              <a:t>threshold</a:t>
            </a:r>
            <a:r>
              <a:rPr lang="ko-KR" altLang="en-US" sz="1500" dirty="0">
                <a:solidFill>
                  <a:srgbClr val="FF0000"/>
                </a:solidFill>
              </a:rPr>
              <a:t>이상 영역과의 </a:t>
            </a:r>
            <a:r>
              <a:rPr lang="en-US" altLang="ko-KR" sz="1500" dirty="0">
                <a:solidFill>
                  <a:srgbClr val="FF0000"/>
                </a:solidFill>
              </a:rPr>
              <a:t>relative overlap</a:t>
            </a:r>
            <a:r>
              <a:rPr lang="ko-KR" altLang="en-US" sz="1500" dirty="0" err="1">
                <a:solidFill>
                  <a:srgbClr val="FF0000"/>
                </a:solidFill>
              </a:rPr>
              <a:t>으로</a:t>
            </a:r>
            <a:r>
              <a:rPr lang="ko-KR" altLang="en-US" sz="1500" dirty="0">
                <a:solidFill>
                  <a:srgbClr val="FF0000"/>
                </a:solidFill>
              </a:rPr>
              <a:t> 계산</a:t>
            </a:r>
            <a:r>
              <a:rPr lang="ko-KR" altLang="en-US" sz="1500" dirty="0"/>
              <a:t>된다</a:t>
            </a:r>
            <a:r>
              <a:rPr lang="en-US" altLang="ko-KR" sz="1500" dirty="0"/>
              <a:t>. </a:t>
            </a:r>
            <a:r>
              <a:rPr lang="ko-KR" altLang="en-US" sz="1500" dirty="0"/>
              <a:t> 전체 데이터 세트에 대해 </a:t>
            </a:r>
            <a:r>
              <a:rPr lang="ko-KR" altLang="en-US" sz="1500" dirty="0">
                <a:solidFill>
                  <a:srgbClr val="FF0000"/>
                </a:solidFill>
              </a:rPr>
              <a:t>픽셀 당 </a:t>
            </a:r>
            <a:r>
              <a:rPr lang="en-US" altLang="ko-KR" sz="1500" dirty="0">
                <a:solidFill>
                  <a:srgbClr val="FF0000"/>
                </a:solidFill>
              </a:rPr>
              <a:t>false-positive rate </a:t>
            </a:r>
            <a:r>
              <a:rPr lang="ko-KR" altLang="en-US" sz="1500" dirty="0">
                <a:solidFill>
                  <a:srgbClr val="FF0000"/>
                </a:solidFill>
              </a:rPr>
              <a:t>가 </a:t>
            </a:r>
            <a:r>
              <a:rPr lang="en-US" altLang="ko-KR" sz="1500" dirty="0">
                <a:solidFill>
                  <a:srgbClr val="FF0000"/>
                </a:solidFill>
              </a:rPr>
              <a:t>30 %</a:t>
            </a:r>
            <a:r>
              <a:rPr lang="ko-KR" altLang="en-US" sz="1500" dirty="0">
                <a:solidFill>
                  <a:srgbClr val="FF0000"/>
                </a:solidFill>
              </a:rPr>
              <a:t>에 도달 할 때까지 증가하는 </a:t>
            </a:r>
            <a:r>
              <a:rPr lang="en-US" altLang="ko-KR" sz="1500" dirty="0">
                <a:solidFill>
                  <a:srgbClr val="FF0000"/>
                </a:solidFill>
              </a:rPr>
              <a:t>threshold</a:t>
            </a:r>
            <a:r>
              <a:rPr lang="ko-KR" altLang="en-US" sz="1500" dirty="0" err="1">
                <a:solidFill>
                  <a:srgbClr val="FF0000"/>
                </a:solidFill>
              </a:rPr>
              <a:t>를</a:t>
            </a:r>
            <a:r>
              <a:rPr lang="ko-KR" altLang="en-US" sz="1500" dirty="0">
                <a:solidFill>
                  <a:srgbClr val="FF0000"/>
                </a:solidFill>
              </a:rPr>
              <a:t> 정하고 </a:t>
            </a:r>
            <a:r>
              <a:rPr lang="en" altLang="ko-Kore-KR" sz="1500" dirty="0">
                <a:solidFill>
                  <a:srgbClr val="FF0000"/>
                </a:solidFill>
              </a:rPr>
              <a:t>PRO </a:t>
            </a:r>
            <a:r>
              <a:rPr lang="ko-KR" altLang="en-US" sz="1500" dirty="0">
                <a:solidFill>
                  <a:srgbClr val="FF0000"/>
                </a:solidFill>
              </a:rPr>
              <a:t>곡선 아래 영역을 이상 탐지 성능의 측정 값으로 사용</a:t>
            </a:r>
            <a:r>
              <a:rPr lang="ko-KR" altLang="en-US" sz="1500" dirty="0"/>
              <a:t>한다</a:t>
            </a:r>
            <a:r>
              <a:rPr lang="en-US" altLang="ko-KR" sz="15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5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  <a:p>
            <a:r>
              <a:rPr kumimoji="1" lang="en-US" altLang="ko-Kore-KR" sz="1200" dirty="0">
                <a:highlight>
                  <a:srgbClr val="FFFF00"/>
                </a:highlight>
              </a:rPr>
              <a:t>*FPR (False-Positive Rate) : </a:t>
            </a:r>
            <a:r>
              <a:rPr kumimoji="1" lang="ko-KR" altLang="en-US" sz="1200" dirty="0">
                <a:highlight>
                  <a:srgbClr val="FFFF00"/>
                </a:highlight>
              </a:rPr>
              <a:t>원래 이상이 아닌데 이상이라고 판정한 비율</a:t>
            </a:r>
            <a:r>
              <a:rPr kumimoji="1" lang="en-US" altLang="ko-KR" sz="1200" dirty="0">
                <a:highlight>
                  <a:srgbClr val="FFFF00"/>
                </a:highlight>
              </a:rPr>
              <a:t>.</a:t>
            </a:r>
            <a:endParaRPr kumimoji="1" lang="ko-Kore-KR" altLang="en-US" sz="1200" dirty="0">
              <a:highlight>
                <a:srgbClr val="FFFF00"/>
              </a:highligh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31F60F-8F0C-1846-BDC9-258629B3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192" y="1510563"/>
            <a:ext cx="7124044" cy="2283253"/>
          </a:xfrm>
          <a:prstGeom prst="rect">
            <a:avLst/>
          </a:prstGeom>
        </p:spPr>
      </p:pic>
      <p:pic>
        <p:nvPicPr>
          <p:cNvPr id="4" name="그림 3" descr="실루엣이(가) 표시된 사진&#10;&#10;자동 생성된 설명">
            <a:extLst>
              <a:ext uri="{FF2B5EF4-FFF2-40B4-BE49-F238E27FC236}">
                <a16:creationId xmlns:a16="http://schemas.microsoft.com/office/drawing/2014/main" id="{D8207285-CC12-D949-8556-33D75F1D0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059" y="1757071"/>
            <a:ext cx="1831396" cy="1831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F7399-099A-404B-884C-68A91730BF49}"/>
              </a:ext>
            </a:extLst>
          </p:cNvPr>
          <p:cNvSpPr txBox="1"/>
          <p:nvPr/>
        </p:nvSpPr>
        <p:spPr>
          <a:xfrm>
            <a:off x="5589668" y="3673392"/>
            <a:ext cx="12324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Ground Truth</a:t>
            </a:r>
            <a:endParaRPr kumimoji="1" lang="ko-Kore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4E7E5-F061-084E-A1D0-A09D4C3120A4}"/>
              </a:ext>
            </a:extLst>
          </p:cNvPr>
          <p:cNvSpPr txBox="1"/>
          <p:nvPr/>
        </p:nvSpPr>
        <p:spPr>
          <a:xfrm>
            <a:off x="3703320" y="3684110"/>
            <a:ext cx="599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Input</a:t>
            </a:r>
            <a:endParaRPr kumimoji="1" lang="ko-Kore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4F03A3-C862-8441-9B3C-B3BE57654641}"/>
              </a:ext>
            </a:extLst>
          </p:cNvPr>
          <p:cNvSpPr txBox="1"/>
          <p:nvPr/>
        </p:nvSpPr>
        <p:spPr>
          <a:xfrm>
            <a:off x="7493404" y="3673392"/>
            <a:ext cx="18902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Anomaly Scoring Map</a:t>
            </a:r>
            <a:endParaRPr kumimoji="1" lang="ko-Kore-KR" altLang="en-US" sz="15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D621D4-F548-8C45-949E-6534EEDF4A7C}"/>
              </a:ext>
            </a:extLst>
          </p:cNvPr>
          <p:cNvSpPr/>
          <p:nvPr/>
        </p:nvSpPr>
        <p:spPr>
          <a:xfrm rot="19797796">
            <a:off x="3887511" y="1972657"/>
            <a:ext cx="685490" cy="9965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302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248A6-211F-B541-994D-8EF8462D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90690"/>
            <a:ext cx="11684000" cy="721517"/>
          </a:xfrm>
        </p:spPr>
        <p:txBody>
          <a:bodyPr>
            <a:normAutofit/>
          </a:bodyPr>
          <a:lstStyle/>
          <a:p>
            <a:r>
              <a:rPr kumimoji="1" lang="en-US" altLang="ko-Kore-KR" sz="3000" b="1" dirty="0">
                <a:latin typeface="+mn-lt"/>
              </a:rPr>
              <a:t>Experiments</a:t>
            </a:r>
            <a:endParaRPr kumimoji="1" lang="ko-Kore-KR" altLang="en-US" sz="3000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C5145-49DC-2D43-AB6D-00E57A29D628}"/>
              </a:ext>
            </a:extLst>
          </p:cNvPr>
          <p:cNvSpPr txBox="1"/>
          <p:nvPr/>
        </p:nvSpPr>
        <p:spPr>
          <a:xfrm>
            <a:off x="304800" y="919392"/>
            <a:ext cx="396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[</a:t>
            </a:r>
            <a:r>
              <a:rPr kumimoji="1" lang="en-US" altLang="ko-Kore-KR" sz="2000" dirty="0" err="1"/>
              <a:t>MVTec</a:t>
            </a:r>
            <a:r>
              <a:rPr kumimoji="1" lang="en-US" altLang="ko-Kore-KR" sz="2000" dirty="0"/>
              <a:t> Anomaly Detection Dataset]</a:t>
            </a:r>
            <a:endParaRPr kumimoji="1" lang="ko-Kore-KR" altLang="en-US" sz="2000" dirty="0"/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ED4F0CE3-4447-A64D-8D43-42DD8A60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67516"/>
            <a:ext cx="4350253" cy="2839976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518FF1E6-6DA6-EA4F-BAA7-E2C345020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053" y="2152380"/>
            <a:ext cx="6529228" cy="32289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35A382-C4F2-DD43-916A-0AEC444CC28A}"/>
              </a:ext>
            </a:extLst>
          </p:cNvPr>
          <p:cNvSpPr/>
          <p:nvPr/>
        </p:nvSpPr>
        <p:spPr>
          <a:xfrm>
            <a:off x="5703314" y="2245633"/>
            <a:ext cx="653143" cy="3157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C34A9-9678-244A-89E5-3C22C24018C5}"/>
              </a:ext>
            </a:extLst>
          </p:cNvPr>
          <p:cNvSpPr txBox="1"/>
          <p:nvPr/>
        </p:nvSpPr>
        <p:spPr>
          <a:xfrm>
            <a:off x="1941325" y="5622628"/>
            <a:ext cx="77986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[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왼쪽 </a:t>
            </a:r>
            <a:r>
              <a:rPr lang="en-US" altLang="ko-KR" sz="1500" b="1" dirty="0"/>
              <a:t>table)</a:t>
            </a:r>
            <a:r>
              <a:rPr lang="ko-KR" altLang="en-US" sz="1500" b="1" dirty="0"/>
              <a:t> </a:t>
            </a:r>
            <a:r>
              <a:rPr lang="en" altLang="ko-Kore-KR" sz="1500" b="1" dirty="0"/>
              <a:t>Outline of network architecture for training teachers Tˆ</a:t>
            </a:r>
            <a:r>
              <a:rPr lang="en" altLang="ko-Kore-KR" sz="1500" dirty="0"/>
              <a:t> with receptive field </a:t>
            </a:r>
            <a:r>
              <a:rPr lang="en" altLang="ko-Kore-KR" sz="1500" b="1" dirty="0"/>
              <a:t>p = 65</a:t>
            </a:r>
            <a:r>
              <a:rPr lang="en" altLang="ko-Kore-KR" sz="1500" dirty="0"/>
              <a:t>]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EE670-0ED5-7E48-A7DC-FDB65E50E2D1}"/>
              </a:ext>
            </a:extLst>
          </p:cNvPr>
          <p:cNvSpPr txBox="1"/>
          <p:nvPr/>
        </p:nvSpPr>
        <p:spPr>
          <a:xfrm>
            <a:off x="304800" y="1383684"/>
            <a:ext cx="1168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실험에서는 </a:t>
            </a:r>
            <a:r>
              <a:rPr lang="en-US" altLang="ko-KR" sz="1500" dirty="0"/>
              <a:t>receptive field </a:t>
            </a:r>
            <a:r>
              <a:rPr lang="ko-KR" altLang="en-US" sz="1500" dirty="0"/>
              <a:t>크기가 </a:t>
            </a:r>
            <a:r>
              <a:rPr lang="en" altLang="ko-Kore-KR" sz="1500" dirty="0"/>
              <a:t>p ∈ {17, 33, 65} </a:t>
            </a:r>
            <a:r>
              <a:rPr lang="ko-KR" altLang="en-US" sz="1500" dirty="0"/>
              <a:t>인 </a:t>
            </a:r>
            <a:r>
              <a:rPr lang="en-US" altLang="ko-KR" sz="1500" dirty="0"/>
              <a:t>S-T Network </a:t>
            </a:r>
            <a:r>
              <a:rPr lang="ko-KR" altLang="en-US" sz="1500" dirty="0"/>
              <a:t>에 대해 서로 동일한 네트워크 구조를 사용</a:t>
            </a:r>
            <a:r>
              <a:rPr lang="en-US" altLang="ko-KR" sz="1500" dirty="0"/>
              <a:t>.</a:t>
            </a:r>
          </a:p>
          <a:p>
            <a:r>
              <a:rPr lang="ko-KR" altLang="en-US" sz="1500" dirty="0"/>
              <a:t>모든 구조는 </a:t>
            </a:r>
            <a:r>
              <a:rPr lang="en-US" altLang="ko-KR" sz="1500" dirty="0"/>
              <a:t>convolution layer</a:t>
            </a:r>
            <a:r>
              <a:rPr lang="ko-KR" altLang="en-US" sz="1500" dirty="0"/>
              <a:t>와 </a:t>
            </a:r>
            <a:r>
              <a:rPr lang="en-US" altLang="ko-KR" sz="1500" dirty="0"/>
              <a:t>max- pooling</a:t>
            </a:r>
            <a:r>
              <a:rPr lang="ko-KR" altLang="en-US" sz="1500" dirty="0"/>
              <a:t>만</a:t>
            </a:r>
            <a:r>
              <a:rPr lang="en-US" altLang="ko-KR" sz="1500" dirty="0"/>
              <a:t> </a:t>
            </a:r>
            <a:r>
              <a:rPr lang="ko-KR" altLang="en-US" sz="1500" dirty="0"/>
              <a:t>있는 단순한 </a:t>
            </a:r>
            <a:r>
              <a:rPr lang="en" altLang="ko-Kore-KR" sz="1500" dirty="0"/>
              <a:t>CNN</a:t>
            </a:r>
            <a:r>
              <a:rPr lang="ko-KR" altLang="en-US" sz="1500" dirty="0" err="1"/>
              <a:t>으로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ReLU</a:t>
            </a:r>
            <a:r>
              <a:rPr lang="en-US" altLang="ko-KR" sz="1500" dirty="0"/>
              <a:t> activation</a:t>
            </a:r>
            <a:r>
              <a:rPr lang="ko-KR" altLang="en-US" sz="1500" dirty="0"/>
              <a:t>을 사용</a:t>
            </a:r>
            <a:r>
              <a:rPr lang="en-US" altLang="ko-KR" sz="150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8347095-22B1-A442-86D8-E68D665AE2D3}"/>
                  </a:ext>
                </a:extLst>
              </p14:cNvPr>
              <p14:cNvContentPartPr/>
              <p14:nvPr/>
            </p14:nvContentPartPr>
            <p14:xfrm>
              <a:off x="525240" y="2117160"/>
              <a:ext cx="10265760" cy="36396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8347095-22B1-A442-86D8-E68D665AE2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880" y="2107800"/>
                <a:ext cx="10284480" cy="36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49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248A6-211F-B541-994D-8EF8462D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6690"/>
            <a:ext cx="11684000" cy="721517"/>
          </a:xfrm>
        </p:spPr>
        <p:txBody>
          <a:bodyPr>
            <a:normAutofit/>
          </a:bodyPr>
          <a:lstStyle/>
          <a:p>
            <a:r>
              <a:rPr kumimoji="1" lang="en-US" altLang="ko-Kore-KR" sz="3000" b="1" dirty="0">
                <a:latin typeface="+mn-lt"/>
              </a:rPr>
              <a:t>Experiments</a:t>
            </a:r>
            <a:endParaRPr kumimoji="1" lang="ko-Kore-KR" altLang="en-US" sz="3000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C5145-49DC-2D43-AB6D-00E57A29D628}"/>
              </a:ext>
            </a:extLst>
          </p:cNvPr>
          <p:cNvSpPr txBox="1"/>
          <p:nvPr/>
        </p:nvSpPr>
        <p:spPr>
          <a:xfrm>
            <a:off x="304800" y="842447"/>
            <a:ext cx="396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/>
              <a:t>[MVTec Anomaly Detection Dataset]</a:t>
            </a:r>
            <a:endParaRPr kumimoji="1" lang="ko-Kore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460F09-067C-264E-86BD-9AD71F638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537" y="4376057"/>
            <a:ext cx="7675264" cy="2280368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B44529FE-AFBA-D342-AAD4-F3E2EFD2D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68" y="1242557"/>
            <a:ext cx="4841910" cy="357203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095286-BE24-9649-9ADD-A454552956E8}"/>
              </a:ext>
            </a:extLst>
          </p:cNvPr>
          <p:cNvSpPr/>
          <p:nvPr/>
        </p:nvSpPr>
        <p:spPr>
          <a:xfrm>
            <a:off x="4093030" y="1343608"/>
            <a:ext cx="1010816" cy="3424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AB6D97-A808-1D43-975C-06C7E21B69A8}"/>
              </a:ext>
            </a:extLst>
          </p:cNvPr>
          <p:cNvSpPr/>
          <p:nvPr/>
        </p:nvSpPr>
        <p:spPr>
          <a:xfrm>
            <a:off x="10288697" y="4706227"/>
            <a:ext cx="1159964" cy="19128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호 3">
            <a:extLst>
              <a:ext uri="{FF2B5EF4-FFF2-40B4-BE49-F238E27FC236}">
                <a16:creationId xmlns:a16="http://schemas.microsoft.com/office/drawing/2014/main" id="{FB16E367-6780-E846-B3FD-D9CB024617FA}"/>
              </a:ext>
            </a:extLst>
          </p:cNvPr>
          <p:cNvSpPr/>
          <p:nvPr/>
        </p:nvSpPr>
        <p:spPr>
          <a:xfrm>
            <a:off x="4341733" y="3826796"/>
            <a:ext cx="1897744" cy="1537062"/>
          </a:xfrm>
          <a:prstGeom prst="arc">
            <a:avLst>
              <a:gd name="adj1" fmla="val 16011267"/>
              <a:gd name="adj2" fmla="val 256452"/>
            </a:avLst>
          </a:prstGeom>
          <a:noFill/>
          <a:ln w="76200">
            <a:solidFill>
              <a:srgbClr val="8FA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8921B36B-3019-544F-AF20-A851E960AEC8}"/>
              </a:ext>
            </a:extLst>
          </p:cNvPr>
          <p:cNvSpPr/>
          <p:nvPr/>
        </p:nvSpPr>
        <p:spPr>
          <a:xfrm rot="10800000">
            <a:off x="3456984" y="4191146"/>
            <a:ext cx="1897744" cy="1537062"/>
          </a:xfrm>
          <a:prstGeom prst="arc">
            <a:avLst>
              <a:gd name="adj1" fmla="val 16011267"/>
              <a:gd name="adj2" fmla="val 256452"/>
            </a:avLst>
          </a:prstGeom>
          <a:noFill/>
          <a:ln w="76200">
            <a:solidFill>
              <a:srgbClr val="8FA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AE6DB064-D7BC-BE49-B879-B44D3845E8CB}"/>
              </a:ext>
            </a:extLst>
          </p:cNvPr>
          <p:cNvCxnSpPr/>
          <p:nvPr/>
        </p:nvCxnSpPr>
        <p:spPr>
          <a:xfrm>
            <a:off x="1896904" y="1589936"/>
            <a:ext cx="312015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0DEA3E-18A0-2C47-A928-FE630CA41C4C}"/>
              </a:ext>
            </a:extLst>
          </p:cNvPr>
          <p:cNvSpPr txBox="1"/>
          <p:nvPr/>
        </p:nvSpPr>
        <p:spPr>
          <a:xfrm>
            <a:off x="5175178" y="3429000"/>
            <a:ext cx="419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Multiscale</a:t>
            </a:r>
            <a:r>
              <a:rPr kumimoji="1" lang="ko-KR" altLang="en-US" dirty="0"/>
              <a:t>한 결과의 정확도가 가장 높음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00819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3C28E8D0-2F8D-984E-A42D-45CD12EFAD2F}"/>
              </a:ext>
            </a:extLst>
          </p:cNvPr>
          <p:cNvSpPr txBox="1">
            <a:spLocks/>
          </p:cNvSpPr>
          <p:nvPr/>
        </p:nvSpPr>
        <p:spPr>
          <a:xfrm>
            <a:off x="304800" y="156690"/>
            <a:ext cx="11684000" cy="7215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ore-KR" sz="3000" b="1" dirty="0">
                <a:latin typeface="+mn-lt"/>
              </a:rPr>
              <a:t>References</a:t>
            </a:r>
            <a:endParaRPr kumimoji="1" lang="ko-Kore-KR" altLang="en-US" sz="3000" b="1" dirty="0">
              <a:latin typeface="+mn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9DA699-1A46-9B41-BC36-253096118DD8}"/>
              </a:ext>
            </a:extLst>
          </p:cNvPr>
          <p:cNvSpPr/>
          <p:nvPr/>
        </p:nvSpPr>
        <p:spPr>
          <a:xfrm>
            <a:off x="304800" y="1146407"/>
            <a:ext cx="11586132" cy="570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500" dirty="0"/>
              <a:t>Distilling the Knowledge in a Neural Network / Geoffrey Hinton-Google Inc. (NIPS 2014)</a:t>
            </a:r>
          </a:p>
          <a:p>
            <a:endParaRPr lang="en" altLang="ko-Kore-KR" sz="1500" dirty="0"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500" dirty="0" err="1">
                <a:latin typeface="NimbusRomNo9L"/>
              </a:rPr>
              <a:t>MVTec</a:t>
            </a:r>
            <a:r>
              <a:rPr lang="en" altLang="ko-Kore-KR" sz="1500" dirty="0">
                <a:latin typeface="NimbusRomNo9L"/>
              </a:rPr>
              <a:t> AD — A Comprehensive Real-World Dataset for Unsupervised Anomaly Detection</a:t>
            </a:r>
            <a:r>
              <a:rPr lang="ko-KR" altLang="en-US" sz="1500" dirty="0">
                <a:latin typeface="NimbusRomNo9L"/>
              </a:rPr>
              <a:t> </a:t>
            </a:r>
            <a:r>
              <a:rPr lang="en-US" altLang="ko-KR" sz="1500" dirty="0">
                <a:latin typeface="NimbusRomNo9L"/>
              </a:rPr>
              <a:t>/</a:t>
            </a:r>
            <a:r>
              <a:rPr lang="ko-KR" altLang="en-US" sz="1500" dirty="0">
                <a:latin typeface="NimbusRomNo9L"/>
              </a:rPr>
              <a:t> </a:t>
            </a:r>
            <a:r>
              <a:rPr lang="en-US" altLang="ko-KR" sz="1500" dirty="0" err="1">
                <a:latin typeface="NimbusRomNo9L"/>
              </a:rPr>
              <a:t>MVTech</a:t>
            </a:r>
            <a:r>
              <a:rPr lang="en-US" altLang="ko-KR" sz="1500" dirty="0">
                <a:latin typeface="NimbusRomNo9L"/>
              </a:rPr>
              <a:t> Software (CVPR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sz="1500" dirty="0"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500" dirty="0"/>
              <a:t>Uninformed Students: Student–Teacher Anomaly Detection with Discriminative Latent Embeddings </a:t>
            </a:r>
            <a:r>
              <a:rPr lang="en-US" altLang="ko-KR" sz="1500" dirty="0">
                <a:latin typeface="NimbusRomNo9L"/>
              </a:rPr>
              <a:t>/</a:t>
            </a:r>
            <a:r>
              <a:rPr lang="ko-KR" altLang="en-US" sz="1500" dirty="0">
                <a:latin typeface="NimbusRomNo9L"/>
              </a:rPr>
              <a:t> </a:t>
            </a:r>
            <a:r>
              <a:rPr lang="en-US" altLang="ko-KR" sz="1500" dirty="0" err="1">
                <a:latin typeface="NimbusRomNo9L"/>
              </a:rPr>
              <a:t>MVTech</a:t>
            </a:r>
            <a:r>
              <a:rPr lang="en-US" altLang="ko-KR" sz="1500" dirty="0">
                <a:latin typeface="NimbusRomNo9L"/>
              </a:rPr>
              <a:t> Software (CVPR 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500" dirty="0"/>
          </a:p>
          <a:p>
            <a:endParaRPr lang="en" altLang="ko-Kore-KR" sz="1500" dirty="0"/>
          </a:p>
          <a:p>
            <a:r>
              <a:rPr lang="en-US" altLang="ko-Kore-KR" sz="2000" b="1" dirty="0" err="1"/>
              <a:t>Etc</a:t>
            </a:r>
            <a:endParaRPr lang="en-US" altLang="ko-Kore-KR" sz="2000" b="1" dirty="0"/>
          </a:p>
          <a:p>
            <a:endParaRPr lang="en-US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500" dirty="0"/>
              <a:t>Relational Knowledge Distillation / </a:t>
            </a:r>
            <a:r>
              <a:rPr lang="en-US" altLang="ko-Kore-KR" sz="1500" dirty="0"/>
              <a:t>POSTECH (CVPR 2019)</a:t>
            </a:r>
            <a:endParaRPr lang="en" altLang="ko-Kore-KR" sz="1500" dirty="0"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500" dirty="0"/>
              <a:t>L2-Net: Deep Learning of Discriminative Patch Descriptor in Euclidean Space (CVPR 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500" dirty="0"/>
              <a:t>Deep Transfer Learning for Multiple Class Novelty Detection / Johns Hopkins University (CVPR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500" dirty="0"/>
              <a:t>OCGAN: One-class Novelty Detection Using GANs with Constrained Latent Representations / Johns Hopkins University, AWS AI (CVPR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500" dirty="0"/>
              <a:t>WAIC, but Why? Generative Ensembles for Robust Anomaly Detection / Google Inc. (CVPR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500" dirty="0"/>
              <a:t>Deep One-Class Classification / Humboldt University of Berlin, Germany. (ICML 2018)</a:t>
            </a:r>
          </a:p>
          <a:p>
            <a:endParaRPr lang="en" altLang="ko-Kore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sz="1500" dirty="0"/>
          </a:p>
        </p:txBody>
      </p:sp>
    </p:spTree>
    <p:extLst>
      <p:ext uri="{BB962C8B-B14F-4D97-AF65-F5344CB8AC3E}">
        <p14:creationId xmlns:p14="http://schemas.microsoft.com/office/powerpoint/2010/main" val="1840504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9C59597-C6DE-DB43-BE5F-70973C788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8804" y="123565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ore-KR" sz="7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8FA0BF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Thanks</a:t>
            </a:r>
            <a:endParaRPr lang="ko-Kore-KR" altLang="en-US" sz="70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8FA0BF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Google Shape;2687;p49">
            <a:extLst>
              <a:ext uri="{FF2B5EF4-FFF2-40B4-BE49-F238E27FC236}">
                <a16:creationId xmlns:a16="http://schemas.microsoft.com/office/drawing/2014/main" id="{DA733D27-861A-3B4A-B52F-9D6ED7C74A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81921" y="4191747"/>
            <a:ext cx="5228158" cy="10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accent1"/>
                </a:solidFill>
              </a:rPr>
              <a:t>Do you have any questions?</a:t>
            </a:r>
            <a:endParaRPr sz="3000" dirty="0">
              <a:solidFill>
                <a:schemeClr val="accen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ore-KR" altLang="en-US" sz="2000" dirty="0">
              <a:solidFill>
                <a:schemeClr val="accen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accent1"/>
                </a:solidFill>
              </a:rPr>
              <a:t>Email : </a:t>
            </a:r>
            <a:r>
              <a:rPr lang="en" sz="1500" dirty="0">
                <a:solidFill>
                  <a:schemeClr val="accent1"/>
                </a:solidFill>
                <a:hlinkClick r:id="rId2"/>
              </a:rPr>
              <a:t>kka1132@hanyang.ac.kr</a:t>
            </a:r>
            <a:endParaRPr lang="en" sz="1500" dirty="0">
              <a:solidFill>
                <a:schemeClr val="accen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 err="1">
                <a:solidFill>
                  <a:schemeClr val="accent1"/>
                </a:solidFill>
              </a:rPr>
              <a:t>Github</a:t>
            </a:r>
            <a:r>
              <a:rPr lang="en-US" sz="1500" dirty="0">
                <a:solidFill>
                  <a:schemeClr val="accent1"/>
                </a:solidFill>
              </a:rPr>
              <a:t> : https://</a:t>
            </a:r>
            <a:r>
              <a:rPr lang="en-US" sz="1500" dirty="0" err="1">
                <a:solidFill>
                  <a:schemeClr val="accent1"/>
                </a:solidFill>
              </a:rPr>
              <a:t>github.com</a:t>
            </a:r>
            <a:r>
              <a:rPr lang="en-US" sz="1500" dirty="0">
                <a:solidFill>
                  <a:schemeClr val="accent1"/>
                </a:solidFill>
              </a:rPr>
              <a:t>/</a:t>
            </a:r>
            <a:r>
              <a:rPr lang="en-US" sz="1500" dirty="0" err="1">
                <a:solidFill>
                  <a:schemeClr val="accent1"/>
                </a:solidFill>
              </a:rPr>
              <a:t>Kyeonga</a:t>
            </a:r>
            <a:r>
              <a:rPr lang="en-US" sz="1500" dirty="0">
                <a:solidFill>
                  <a:schemeClr val="accent1"/>
                </a:solidFill>
              </a:rPr>
              <a:t>-Kim/</a:t>
            </a:r>
            <a:endParaRPr lang="en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4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361305-E54C-DD4E-9DBA-E65036569062}"/>
              </a:ext>
            </a:extLst>
          </p:cNvPr>
          <p:cNvSpPr/>
          <p:nvPr/>
        </p:nvSpPr>
        <p:spPr>
          <a:xfrm>
            <a:off x="304798" y="4641493"/>
            <a:ext cx="11639903" cy="200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EB831C-EC0C-D74A-B3F7-9D1D8DEC3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62" b="27740"/>
          <a:stretch/>
        </p:blipFill>
        <p:spPr>
          <a:xfrm>
            <a:off x="247299" y="1430603"/>
            <a:ext cx="5452612" cy="27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17C871-B41E-4940-8DC6-2BA94AE8E395}"/>
              </a:ext>
            </a:extLst>
          </p:cNvPr>
          <p:cNvSpPr txBox="1"/>
          <p:nvPr/>
        </p:nvSpPr>
        <p:spPr>
          <a:xfrm>
            <a:off x="343217" y="4704399"/>
            <a:ext cx="11887202" cy="2341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Knowledge Distillation (</a:t>
            </a:r>
            <a:r>
              <a:rPr kumimoji="1" lang="ko-Kore-KR" altLang="en-US" b="1" dirty="0"/>
              <a:t>지식</a:t>
            </a:r>
            <a:r>
              <a:rPr kumimoji="1" lang="ko-KR" altLang="en-US" b="1" dirty="0"/>
              <a:t> 증류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Teacher-Student learning</a:t>
            </a:r>
            <a:r>
              <a:rPr kumimoji="1" lang="ko-KR" altLang="en-US" sz="1500" dirty="0"/>
              <a:t>은</a:t>
            </a:r>
            <a:r>
              <a:rPr kumimoji="1" lang="en-US" altLang="ko-KR" sz="1500" dirty="0"/>
              <a:t> </a:t>
            </a:r>
            <a:r>
              <a:rPr kumimoji="1" lang="ko-KR" altLang="en-US" sz="1500" dirty="0"/>
              <a:t>같은 도메인에서 </a:t>
            </a:r>
            <a:r>
              <a:rPr kumimoji="1" lang="en-US" altLang="ko-KR" sz="1500" dirty="0"/>
              <a:t>Teacher network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pretrain</a:t>
            </a:r>
            <a:r>
              <a:rPr kumimoji="1" lang="ko-KR" altLang="en-US" sz="1500" dirty="0"/>
              <a:t>한 다음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</a:t>
            </a:r>
            <a:r>
              <a:rPr kumimoji="1" lang="ko-KR" altLang="en-US" sz="1500" dirty="0" err="1"/>
              <a:t>채널수가</a:t>
            </a:r>
            <a:r>
              <a:rPr kumimoji="1" lang="ko-KR" altLang="en-US" sz="1500" dirty="0"/>
              <a:t> 적고 얇은 모델인 </a:t>
            </a:r>
            <a:r>
              <a:rPr kumimoji="1" lang="en-US" altLang="ko-KR" sz="1500" dirty="0"/>
              <a:t>Student network</a:t>
            </a:r>
            <a:r>
              <a:rPr kumimoji="1" lang="ko-KR" altLang="en-US" sz="1500" dirty="0"/>
              <a:t>에 </a:t>
            </a:r>
            <a:r>
              <a:rPr kumimoji="1" lang="en-US" altLang="ko-KR" sz="1500" dirty="0"/>
              <a:t>Teacher</a:t>
            </a:r>
            <a:r>
              <a:rPr kumimoji="1" lang="ko-KR" altLang="en-US" sz="1500" dirty="0"/>
              <a:t> 지식을 </a:t>
            </a:r>
            <a:r>
              <a:rPr kumimoji="1" lang="en-US" altLang="ko-KR" sz="1500" dirty="0"/>
              <a:t>transfer</a:t>
            </a:r>
            <a:r>
              <a:rPr kumimoji="1" lang="ko-KR" altLang="en-US" sz="1500" dirty="0"/>
              <a:t>한다</a:t>
            </a:r>
            <a:r>
              <a:rPr kumimoji="1" lang="en-US" altLang="ko-KR" sz="1500" dirty="0"/>
              <a:t>.</a:t>
            </a:r>
            <a:r>
              <a:rPr kumimoji="1" lang="ko-KR" altLang="en-US" sz="1500" dirty="0"/>
              <a:t>  </a:t>
            </a:r>
            <a:r>
              <a:rPr kumimoji="1" lang="en-US" altLang="ko-KR" sz="1500" dirty="0"/>
              <a:t>Teacher</a:t>
            </a:r>
            <a:r>
              <a:rPr kumimoji="1" lang="ko-KR" altLang="en-US" sz="1500" dirty="0" err="1"/>
              <a:t>를</a:t>
            </a:r>
            <a:r>
              <a:rPr kumimoji="1" lang="ko-KR" altLang="en-US" sz="1500" dirty="0"/>
              <a:t> 뛰어넘는 성능으로 향상시키기 위한 방법이며</a:t>
            </a:r>
            <a:r>
              <a:rPr kumimoji="1" lang="en-US" altLang="ko-KR" sz="1500" dirty="0"/>
              <a:t> </a:t>
            </a:r>
            <a:r>
              <a:rPr kumimoji="1" lang="ko-KR" altLang="en-US" sz="1500" dirty="0"/>
              <a:t>각 모델의 </a:t>
            </a:r>
            <a:r>
              <a:rPr kumimoji="1" lang="en-US" altLang="ko-KR" sz="1500" dirty="0"/>
              <a:t>output</a:t>
            </a:r>
            <a:r>
              <a:rPr kumimoji="1" lang="ko-KR" altLang="en-US" sz="1500" dirty="0"/>
              <a:t>을 </a:t>
            </a:r>
            <a:r>
              <a:rPr kumimoji="1" lang="ko-KR" altLang="en-US" sz="1500" dirty="0" err="1"/>
              <a:t>앙상블한</a:t>
            </a:r>
            <a:r>
              <a:rPr kumimoji="1" lang="ko-KR" altLang="en-US" sz="1500" dirty="0"/>
              <a:t> 결과를 </a:t>
            </a:r>
            <a:r>
              <a:rPr kumimoji="1" lang="en-US" altLang="ko-KR" sz="1500" dirty="0"/>
              <a:t>student</a:t>
            </a:r>
            <a:r>
              <a:rPr kumimoji="1" lang="ko-KR" altLang="en-US" sz="1500" dirty="0"/>
              <a:t>에 </a:t>
            </a:r>
            <a:r>
              <a:rPr kumimoji="1" lang="en-US" altLang="ko-KR" sz="1500" dirty="0"/>
              <a:t>transfer</a:t>
            </a:r>
            <a:r>
              <a:rPr kumimoji="1" lang="ko-KR" altLang="en-US" sz="1500" dirty="0"/>
              <a:t>하는 방법으로 </a:t>
            </a:r>
            <a:r>
              <a:rPr kumimoji="1" lang="en-US" altLang="ko-KR" sz="1500" dirty="0"/>
              <a:t>student</a:t>
            </a:r>
            <a:r>
              <a:rPr kumimoji="1" lang="ko-KR" altLang="en-US" sz="1500" dirty="0"/>
              <a:t>이</a:t>
            </a:r>
            <a:r>
              <a:rPr kumimoji="1" lang="en-US" altLang="ko-KR" sz="1500" dirty="0"/>
              <a:t> teacher</a:t>
            </a:r>
            <a:r>
              <a:rPr kumimoji="1" lang="ko-KR" altLang="en-US" sz="1500" dirty="0"/>
              <a:t>와 </a:t>
            </a:r>
            <a:r>
              <a:rPr kumimoji="1" lang="en-US" altLang="ko-KR" sz="1500" dirty="0"/>
              <a:t>comparable</a:t>
            </a:r>
            <a:r>
              <a:rPr kumimoji="1" lang="ko-KR" altLang="en-US" sz="1500" dirty="0"/>
              <a:t>한 성능을 나타낼 수 있다</a:t>
            </a:r>
            <a:r>
              <a:rPr kumimoji="1" lang="en-US" altLang="ko-KR" sz="1500" dirty="0"/>
              <a:t>.                     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           							             - Distilling the Knowledge in a Neural Network (NIPS 2014)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/>
              <a:t>                            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85F56E-992E-1647-87E5-54DAA4B0898D}"/>
              </a:ext>
            </a:extLst>
          </p:cNvPr>
          <p:cNvGrpSpPr/>
          <p:nvPr/>
        </p:nvGrpSpPr>
        <p:grpSpPr>
          <a:xfrm>
            <a:off x="5876521" y="1204489"/>
            <a:ext cx="5992392" cy="3202653"/>
            <a:chOff x="7060707" y="1432688"/>
            <a:chExt cx="4826494" cy="258532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DA4F359-F568-C44E-8CA2-2091D2E1C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0707" y="1432688"/>
              <a:ext cx="4826494" cy="258532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433D42-07EB-0141-86F8-6864FD31A5C8}"/>
                </a:ext>
              </a:extLst>
            </p:cNvPr>
            <p:cNvSpPr txBox="1"/>
            <p:nvPr/>
          </p:nvSpPr>
          <p:spPr>
            <a:xfrm>
              <a:off x="9339309" y="1593925"/>
              <a:ext cx="13067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output of Each Model</a:t>
              </a:r>
              <a:endParaRPr kumimoji="1" lang="ko-Kore-KR" altLang="en-US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4573D6-EC22-0F4F-9370-6A629F344807}"/>
                </a:ext>
              </a:extLst>
            </p:cNvPr>
            <p:cNvSpPr txBox="1"/>
            <p:nvPr/>
          </p:nvSpPr>
          <p:spPr>
            <a:xfrm>
              <a:off x="10428584" y="2459576"/>
              <a:ext cx="966015" cy="19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>
                  <a:solidFill>
                    <a:srgbClr val="FF0000"/>
                  </a:solidFill>
                </a:rPr>
                <a:t>output of Ensemble</a:t>
              </a:r>
              <a:endParaRPr kumimoji="1" lang="ko-Kore-KR" altLang="en-US" sz="1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C59622F-2DAA-0840-8E38-EBE43D3A11B9}"/>
              </a:ext>
            </a:extLst>
          </p:cNvPr>
          <p:cNvSpPr txBox="1"/>
          <p:nvPr/>
        </p:nvSpPr>
        <p:spPr>
          <a:xfrm>
            <a:off x="8795915" y="4278096"/>
            <a:ext cx="3249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 err="1"/>
              <a:t>Referenes</a:t>
            </a:r>
            <a:r>
              <a:rPr kumimoji="1" lang="ko-Kore-KR" altLang="en-US" sz="1000" dirty="0"/>
              <a:t> </a:t>
            </a:r>
            <a:r>
              <a:rPr kumimoji="1" lang="en-US" altLang="ko-Kore-KR" sz="1000" dirty="0"/>
              <a:t>: Relational </a:t>
            </a:r>
            <a:r>
              <a:rPr kumimoji="1" lang="en-US" altLang="ko-Kore-KR" sz="1000" dirty="0" err="1"/>
              <a:t>Knowledege</a:t>
            </a:r>
            <a:r>
              <a:rPr kumimoji="1" lang="en-US" altLang="ko-Kore-KR" sz="1000" dirty="0"/>
              <a:t> Distillation (CVPR 2019)</a:t>
            </a:r>
            <a:endParaRPr kumimoji="1" lang="ko-Kore-KR" altLang="en-US" sz="10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02ED27A-067E-DE46-910D-8DA9D0E27B1E}"/>
              </a:ext>
            </a:extLst>
          </p:cNvPr>
          <p:cNvCxnSpPr>
            <a:cxnSpLocks/>
          </p:cNvCxnSpPr>
          <p:nvPr/>
        </p:nvCxnSpPr>
        <p:spPr>
          <a:xfrm>
            <a:off x="1622749" y="2408392"/>
            <a:ext cx="0" cy="7948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F3E6AFA-E651-A440-B8CE-7C2E5537D9D3}"/>
              </a:ext>
            </a:extLst>
          </p:cNvPr>
          <p:cNvSpPr txBox="1"/>
          <p:nvPr/>
        </p:nvSpPr>
        <p:spPr>
          <a:xfrm>
            <a:off x="7317310" y="970138"/>
            <a:ext cx="11689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(Big &amp; Deep)</a:t>
            </a:r>
            <a:endParaRPr kumimoji="1" lang="ko-Kore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4070B0-B966-DE4C-8764-629517A41824}"/>
              </a:ext>
            </a:extLst>
          </p:cNvPr>
          <p:cNvSpPr txBox="1"/>
          <p:nvPr/>
        </p:nvSpPr>
        <p:spPr>
          <a:xfrm>
            <a:off x="7126938" y="4320410"/>
            <a:ext cx="15496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(Small &amp; Shallow)</a:t>
            </a:r>
            <a:endParaRPr kumimoji="1" lang="ko-Kore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3CE56A-E551-4247-B6DF-C24BC92E3F46}"/>
              </a:ext>
            </a:extLst>
          </p:cNvPr>
          <p:cNvSpPr txBox="1"/>
          <p:nvPr/>
        </p:nvSpPr>
        <p:spPr>
          <a:xfrm>
            <a:off x="11148187" y="3510730"/>
            <a:ext cx="778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(educate)</a:t>
            </a:r>
            <a:endParaRPr kumimoji="1" lang="ko-Kore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D7D7C8-9BFA-0A40-97F0-DAD86976883B}"/>
              </a:ext>
            </a:extLst>
          </p:cNvPr>
          <p:cNvSpPr/>
          <p:nvPr/>
        </p:nvSpPr>
        <p:spPr>
          <a:xfrm>
            <a:off x="233773" y="330875"/>
            <a:ext cx="57405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000" b="1" dirty="0"/>
              <a:t>What is </a:t>
            </a:r>
            <a:r>
              <a:rPr kumimoji="1" lang="en-US" altLang="ko-KR" sz="3000" b="1" dirty="0">
                <a:solidFill>
                  <a:srgbClr val="00B050"/>
                </a:solidFill>
              </a:rPr>
              <a:t>Student-Teacher learning</a:t>
            </a:r>
            <a:r>
              <a:rPr kumimoji="1" lang="en-US" altLang="ko-KR" sz="3000" b="1" dirty="0"/>
              <a:t>? </a:t>
            </a:r>
            <a:endParaRPr lang="ko-Kore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05921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그림 466" descr="텍스트이(가) 표시된 사진&#10;&#10;자동 생성된 설명">
            <a:extLst>
              <a:ext uri="{FF2B5EF4-FFF2-40B4-BE49-F238E27FC236}">
                <a16:creationId xmlns:a16="http://schemas.microsoft.com/office/drawing/2014/main" id="{BDCC97B2-4A28-9C4E-B580-8DA9DB7E5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835" y="3634124"/>
            <a:ext cx="2387600" cy="1003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5723DE-9E03-F04B-A36D-BDB35960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65" y="1573369"/>
            <a:ext cx="5834875" cy="18412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E08B3E-6706-1047-A2C1-7F400DD47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21" y="3856486"/>
            <a:ext cx="5271057" cy="71278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6925CD-F987-A24B-B429-ADA3C7B88CD0}"/>
              </a:ext>
            </a:extLst>
          </p:cNvPr>
          <p:cNvSpPr/>
          <p:nvPr/>
        </p:nvSpPr>
        <p:spPr>
          <a:xfrm>
            <a:off x="263332" y="258055"/>
            <a:ext cx="60052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000" b="1" dirty="0"/>
              <a:t>What is </a:t>
            </a:r>
            <a:r>
              <a:rPr kumimoji="1" lang="en-US" altLang="ko-KR" sz="3200" b="1" dirty="0">
                <a:solidFill>
                  <a:srgbClr val="00B050"/>
                </a:solidFill>
              </a:rPr>
              <a:t>Student-Teacher learning</a:t>
            </a:r>
            <a:r>
              <a:rPr kumimoji="1" lang="en-US" altLang="ko-KR" sz="3000" b="1" dirty="0"/>
              <a:t>? </a:t>
            </a:r>
            <a:endParaRPr lang="ko-Kore-KR" altLang="en-US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82341-5497-924C-B905-56E3C7780E46}"/>
              </a:ext>
            </a:extLst>
          </p:cNvPr>
          <p:cNvSpPr txBox="1"/>
          <p:nvPr/>
        </p:nvSpPr>
        <p:spPr>
          <a:xfrm>
            <a:off x="8036095" y="6483779"/>
            <a:ext cx="3873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/>
              <a:t>References</a:t>
            </a:r>
            <a:r>
              <a:rPr kumimoji="1" lang="ko-Kore-KR" altLang="en-US" sz="1000" dirty="0"/>
              <a:t> </a:t>
            </a:r>
            <a:r>
              <a:rPr kumimoji="1" lang="en-US" altLang="ko-Kore-KR" sz="1000" dirty="0"/>
              <a:t>: </a:t>
            </a:r>
            <a:r>
              <a:rPr lang="en" altLang="ko-Kore-KR" sz="1000" dirty="0"/>
              <a:t>Distilling the Knowledge in a Neural Network</a:t>
            </a:r>
            <a:r>
              <a:rPr kumimoji="1" lang="en-US" altLang="ko-Kore-KR" sz="1000" dirty="0"/>
              <a:t> (NIPS 2014)</a:t>
            </a:r>
            <a:endParaRPr lang="en" altLang="ko-Kore-KR" sz="10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01AAC62-B3AE-824D-92B5-502C346A6EF5}"/>
              </a:ext>
            </a:extLst>
          </p:cNvPr>
          <p:cNvSpPr/>
          <p:nvPr/>
        </p:nvSpPr>
        <p:spPr>
          <a:xfrm>
            <a:off x="3493731" y="4203244"/>
            <a:ext cx="324464" cy="3248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설명선 1[L] 19">
            <a:extLst>
              <a:ext uri="{FF2B5EF4-FFF2-40B4-BE49-F238E27FC236}">
                <a16:creationId xmlns:a16="http://schemas.microsoft.com/office/drawing/2014/main" id="{B369187B-4295-3448-B96B-ABEB8560E55C}"/>
              </a:ext>
            </a:extLst>
          </p:cNvPr>
          <p:cNvSpPr/>
          <p:nvPr/>
        </p:nvSpPr>
        <p:spPr>
          <a:xfrm>
            <a:off x="630421" y="5235159"/>
            <a:ext cx="11069966" cy="1192412"/>
          </a:xfrm>
          <a:prstGeom prst="borderCallout1">
            <a:avLst>
              <a:gd name="adj1" fmla="val 747"/>
              <a:gd name="adj2" fmla="val 36071"/>
              <a:gd name="adj3" fmla="val -60790"/>
              <a:gd name="adj4" fmla="val 27864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500" dirty="0">
                <a:solidFill>
                  <a:schemeClr val="tx1"/>
                </a:solidFill>
              </a:rPr>
              <a:t>T (Temperature) : Scaling </a:t>
            </a:r>
            <a:r>
              <a:rPr kumimoji="1" lang="ko-Kore-KR" altLang="en-US" sz="1500" dirty="0">
                <a:solidFill>
                  <a:schemeClr val="tx1"/>
                </a:solidFill>
              </a:rPr>
              <a:t>역할</a:t>
            </a:r>
            <a:r>
              <a:rPr kumimoji="1" lang="en-US" altLang="ko-Kore-KR" sz="1500" dirty="0">
                <a:solidFill>
                  <a:schemeClr val="tx1"/>
                </a:solidFill>
              </a:rPr>
              <a:t>.</a:t>
            </a:r>
          </a:p>
          <a:p>
            <a:r>
              <a:rPr kumimoji="1" lang="en-US" altLang="ko-Kore-KR" sz="1500" dirty="0">
                <a:solidFill>
                  <a:srgbClr val="FF0000"/>
                </a:solidFill>
              </a:rPr>
              <a:t>T = 1</a:t>
            </a:r>
            <a:r>
              <a:rPr kumimoji="1" lang="ko-Kore-KR" altLang="en-US" sz="1500" dirty="0">
                <a:solidFill>
                  <a:srgbClr val="FF0000"/>
                </a:solidFill>
              </a:rPr>
              <a:t>이면</a:t>
            </a:r>
            <a:r>
              <a:rPr kumimoji="1" lang="en-US" altLang="ko-Kore-KR" sz="1500" dirty="0">
                <a:solidFill>
                  <a:srgbClr val="FF0000"/>
                </a:solidFill>
              </a:rPr>
              <a:t>, </a:t>
            </a:r>
            <a:r>
              <a:rPr kumimoji="1" lang="ko-Kore-KR" altLang="en-US" sz="1500" dirty="0">
                <a:solidFill>
                  <a:srgbClr val="FF0000"/>
                </a:solidFill>
              </a:rPr>
              <a:t>기존 </a:t>
            </a:r>
            <a:r>
              <a:rPr kumimoji="1" lang="en-US" altLang="ko-Kore-KR" sz="1500" dirty="0" err="1">
                <a:solidFill>
                  <a:srgbClr val="FF0000"/>
                </a:solidFill>
              </a:rPr>
              <a:t>softmax</a:t>
            </a:r>
            <a:r>
              <a:rPr kumimoji="1" lang="en-US" altLang="ko-Kore-KR" sz="1500" dirty="0">
                <a:solidFill>
                  <a:srgbClr val="FF0000"/>
                </a:solidFill>
              </a:rPr>
              <a:t> function</a:t>
            </a:r>
            <a:r>
              <a:rPr kumimoji="1" lang="ko-Kore-KR" altLang="en-US" sz="1500" dirty="0">
                <a:solidFill>
                  <a:srgbClr val="FF0000"/>
                </a:solidFill>
              </a:rPr>
              <a:t>과 동일</a:t>
            </a:r>
            <a:r>
              <a:rPr kumimoji="1" lang="en-US" altLang="ko-Kore-KR" sz="1500" dirty="0">
                <a:solidFill>
                  <a:srgbClr val="FF0000"/>
                </a:solidFill>
              </a:rPr>
              <a:t>. T</a:t>
            </a:r>
            <a:r>
              <a:rPr kumimoji="1" lang="ko-Kore-KR" altLang="en-US" sz="1500" dirty="0">
                <a:solidFill>
                  <a:srgbClr val="FF0000"/>
                </a:solidFill>
              </a:rPr>
              <a:t>가 클수록</a:t>
            </a:r>
            <a:r>
              <a:rPr kumimoji="1" lang="en-US" altLang="ko-Kore-KR" sz="1500" dirty="0">
                <a:solidFill>
                  <a:srgbClr val="FF0000"/>
                </a:solidFill>
              </a:rPr>
              <a:t>, </a:t>
            </a:r>
            <a:r>
              <a:rPr kumimoji="1" lang="ko-Kore-KR" altLang="en-US" sz="1500" dirty="0">
                <a:solidFill>
                  <a:srgbClr val="FF0000"/>
                </a:solidFill>
              </a:rPr>
              <a:t>더 </a:t>
            </a:r>
            <a:r>
              <a:rPr kumimoji="1" lang="en-US" altLang="ko-Kore-KR" sz="1500" dirty="0">
                <a:solidFill>
                  <a:srgbClr val="FF0000"/>
                </a:solidFill>
              </a:rPr>
              <a:t>soft</a:t>
            </a:r>
            <a:r>
              <a:rPr kumimoji="1" lang="ko-Kore-KR" altLang="en-US" sz="1500" dirty="0">
                <a:solidFill>
                  <a:srgbClr val="FF0000"/>
                </a:solidFill>
              </a:rPr>
              <a:t>한 확률분포를 띈다</a:t>
            </a:r>
            <a:r>
              <a:rPr kumimoji="1" lang="en-US" altLang="ko-Kore-KR" sz="1500" dirty="0">
                <a:solidFill>
                  <a:srgbClr val="FF0000"/>
                </a:solidFill>
              </a:rPr>
              <a:t>. </a:t>
            </a:r>
            <a:r>
              <a:rPr kumimoji="1" lang="en-US" altLang="ko-Kore-KR" sz="1500" dirty="0">
                <a:solidFill>
                  <a:schemeClr val="tx1"/>
                </a:solidFill>
              </a:rPr>
              <a:t>Temperature</a:t>
            </a:r>
            <a:r>
              <a:rPr kumimoji="1" lang="ko-Kore-KR" altLang="en-US" sz="1500" dirty="0">
                <a:solidFill>
                  <a:schemeClr val="tx1"/>
                </a:solidFill>
              </a:rPr>
              <a:t>는 기존 </a:t>
            </a:r>
            <a:r>
              <a:rPr kumimoji="1" lang="en-US" altLang="ko-Kore-KR" sz="1500" dirty="0" err="1">
                <a:solidFill>
                  <a:schemeClr val="tx1"/>
                </a:solidFill>
              </a:rPr>
              <a:t>softmax</a:t>
            </a:r>
            <a:r>
              <a:rPr kumimoji="1" lang="en-US" altLang="ko-Kore-KR" sz="1500" dirty="0">
                <a:solidFill>
                  <a:schemeClr val="tx1"/>
                </a:solidFill>
              </a:rPr>
              <a:t> </a:t>
            </a:r>
            <a:r>
              <a:rPr kumimoji="1" lang="ko-Kore-KR" altLang="en-US" sz="1500" dirty="0">
                <a:solidFill>
                  <a:schemeClr val="tx1"/>
                </a:solidFill>
              </a:rPr>
              <a:t>함수의 큰 확률은 크게</a:t>
            </a:r>
            <a:r>
              <a:rPr kumimoji="1" lang="en-US" altLang="ko-Kore-KR" sz="1500" dirty="0">
                <a:solidFill>
                  <a:schemeClr val="tx1"/>
                </a:solidFill>
              </a:rPr>
              <a:t>,</a:t>
            </a:r>
            <a:r>
              <a:rPr kumimoji="1" lang="ko-Kore-KR" altLang="en-US" sz="1500" dirty="0">
                <a:solidFill>
                  <a:schemeClr val="tx1"/>
                </a:solidFill>
              </a:rPr>
              <a:t> 작은 확률은 작게 만들어 </a:t>
            </a:r>
            <a:r>
              <a:rPr kumimoji="1" lang="en-US" altLang="ko-Kore-KR" sz="1500" dirty="0">
                <a:solidFill>
                  <a:schemeClr val="tx1"/>
                </a:solidFill>
              </a:rPr>
              <a:t>Hard</a:t>
            </a:r>
            <a:r>
              <a:rPr kumimoji="1" lang="ko-Kore-KR" altLang="en-US" sz="1500" dirty="0">
                <a:solidFill>
                  <a:schemeClr val="tx1"/>
                </a:solidFill>
              </a:rPr>
              <a:t>한 확률 결과를 내는 것을 완화한다</a:t>
            </a:r>
            <a:r>
              <a:rPr kumimoji="1" lang="en-US" altLang="ko-Kore-KR" sz="1500" dirty="0">
                <a:solidFill>
                  <a:schemeClr val="tx1"/>
                </a:solidFill>
              </a:rPr>
              <a:t>. Temperature</a:t>
            </a:r>
            <a:r>
              <a:rPr kumimoji="1" lang="ko-Kore-KR" altLang="en-US" sz="1500" dirty="0">
                <a:solidFill>
                  <a:schemeClr val="tx1"/>
                </a:solidFill>
              </a:rPr>
              <a:t>를 구하는 방법은 따로 존재하지 않고 모든 경우를 실험하여 가장 적합한 </a:t>
            </a:r>
            <a:r>
              <a:rPr kumimoji="1" lang="en-US" altLang="ko-Kore-KR" sz="1500" dirty="0">
                <a:solidFill>
                  <a:schemeClr val="tx1"/>
                </a:solidFill>
              </a:rPr>
              <a:t>T</a:t>
            </a:r>
            <a:r>
              <a:rPr kumimoji="1" lang="ko-Kore-KR" altLang="en-US" sz="1500" dirty="0">
                <a:solidFill>
                  <a:schemeClr val="tx1"/>
                </a:solidFill>
              </a:rPr>
              <a:t>를 찾는다</a:t>
            </a:r>
            <a:r>
              <a:rPr kumimoji="1" lang="en-US" altLang="ko-Kore-KR" sz="1500" dirty="0">
                <a:solidFill>
                  <a:schemeClr val="tx1"/>
                </a:solidFill>
              </a:rPr>
              <a:t>. </a:t>
            </a:r>
            <a:endParaRPr kumimoji="1" lang="ko-Kore-KR" altLang="en-US" sz="1500" dirty="0">
              <a:solidFill>
                <a:schemeClr val="tx1"/>
              </a:solidFill>
            </a:endParaRPr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9402A05D-7E10-2C42-9D03-8EB7C85972D4}"/>
              </a:ext>
            </a:extLst>
          </p:cNvPr>
          <p:cNvGrpSpPr/>
          <p:nvPr/>
        </p:nvGrpSpPr>
        <p:grpSpPr>
          <a:xfrm>
            <a:off x="3818195" y="915650"/>
            <a:ext cx="7910151" cy="3664563"/>
            <a:chOff x="-1607441" y="1138998"/>
            <a:chExt cx="9503212" cy="4496460"/>
          </a:xfrm>
        </p:grpSpPr>
        <p:sp>
          <p:nvSpPr>
            <p:cNvPr id="321" name="타원 320">
              <a:extLst>
                <a:ext uri="{FF2B5EF4-FFF2-40B4-BE49-F238E27FC236}">
                  <a16:creationId xmlns:a16="http://schemas.microsoft.com/office/drawing/2014/main" id="{DB9BAAB9-214C-3647-8F2F-B0004E879A02}"/>
                </a:ext>
              </a:extLst>
            </p:cNvPr>
            <p:cNvSpPr/>
            <p:nvPr/>
          </p:nvSpPr>
          <p:spPr>
            <a:xfrm>
              <a:off x="4311878" y="4244220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타원 321">
              <a:extLst>
                <a:ext uri="{FF2B5EF4-FFF2-40B4-BE49-F238E27FC236}">
                  <a16:creationId xmlns:a16="http://schemas.microsoft.com/office/drawing/2014/main" id="{3922EE94-4189-F14B-B67D-380BC66D3379}"/>
                </a:ext>
              </a:extLst>
            </p:cNvPr>
            <p:cNvSpPr/>
            <p:nvPr/>
          </p:nvSpPr>
          <p:spPr>
            <a:xfrm>
              <a:off x="4767150" y="4244220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타원 322">
              <a:extLst>
                <a:ext uri="{FF2B5EF4-FFF2-40B4-BE49-F238E27FC236}">
                  <a16:creationId xmlns:a16="http://schemas.microsoft.com/office/drawing/2014/main" id="{CA8830DA-2692-324D-B5E6-06290452E04A}"/>
                </a:ext>
              </a:extLst>
            </p:cNvPr>
            <p:cNvSpPr/>
            <p:nvPr/>
          </p:nvSpPr>
          <p:spPr>
            <a:xfrm>
              <a:off x="5222423" y="4244220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타원 323">
              <a:extLst>
                <a:ext uri="{FF2B5EF4-FFF2-40B4-BE49-F238E27FC236}">
                  <a16:creationId xmlns:a16="http://schemas.microsoft.com/office/drawing/2014/main" id="{68326406-2995-0743-8E59-37B2F23B2446}"/>
                </a:ext>
              </a:extLst>
            </p:cNvPr>
            <p:cNvSpPr/>
            <p:nvPr/>
          </p:nvSpPr>
          <p:spPr>
            <a:xfrm>
              <a:off x="6588240" y="4244220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id="{27F14839-FD07-6B4A-BBBB-B0585D5598B9}"/>
                </a:ext>
              </a:extLst>
            </p:cNvPr>
            <p:cNvSpPr/>
            <p:nvPr/>
          </p:nvSpPr>
          <p:spPr>
            <a:xfrm>
              <a:off x="7043513" y="4244220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6A343DDD-A91E-4C46-8778-DD5FBFC46498}"/>
                </a:ext>
              </a:extLst>
            </p:cNvPr>
            <p:cNvSpPr/>
            <p:nvPr/>
          </p:nvSpPr>
          <p:spPr>
            <a:xfrm>
              <a:off x="7498779" y="4244220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3B9221EF-DC05-DC41-93BC-CC80767AAF48}"/>
                </a:ext>
              </a:extLst>
            </p:cNvPr>
            <p:cNvSpPr/>
            <p:nvPr/>
          </p:nvSpPr>
          <p:spPr>
            <a:xfrm>
              <a:off x="6570765" y="3148476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54731334-FAA2-794D-8735-0AE85C59B494}"/>
                </a:ext>
              </a:extLst>
            </p:cNvPr>
            <p:cNvSpPr/>
            <p:nvPr/>
          </p:nvSpPr>
          <p:spPr>
            <a:xfrm>
              <a:off x="4674264" y="5340779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F29605A4-6596-2F4A-B137-F6BD9408BF91}"/>
                </a:ext>
              </a:extLst>
            </p:cNvPr>
            <p:cNvSpPr/>
            <p:nvPr/>
          </p:nvSpPr>
          <p:spPr>
            <a:xfrm>
              <a:off x="5191904" y="5340779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ADF7F754-C95C-8844-90E0-088CB34CAD79}"/>
                </a:ext>
              </a:extLst>
            </p:cNvPr>
            <p:cNvSpPr/>
            <p:nvPr/>
          </p:nvSpPr>
          <p:spPr>
            <a:xfrm>
              <a:off x="5709544" y="5340779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A9BC6A7D-86A3-2D4E-9B4E-5179C69C0B30}"/>
                </a:ext>
              </a:extLst>
            </p:cNvPr>
            <p:cNvSpPr/>
            <p:nvPr/>
          </p:nvSpPr>
          <p:spPr>
            <a:xfrm>
              <a:off x="6227183" y="5340779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타원 331">
              <a:extLst>
                <a:ext uri="{FF2B5EF4-FFF2-40B4-BE49-F238E27FC236}">
                  <a16:creationId xmlns:a16="http://schemas.microsoft.com/office/drawing/2014/main" id="{3A93E107-FD50-814C-B1B6-B124FC659075}"/>
                </a:ext>
              </a:extLst>
            </p:cNvPr>
            <p:cNvSpPr/>
            <p:nvPr/>
          </p:nvSpPr>
          <p:spPr>
            <a:xfrm>
              <a:off x="6744823" y="5340779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9584FE16-8415-9447-9E06-FBFFC486CFD9}"/>
                </a:ext>
              </a:extLst>
            </p:cNvPr>
            <p:cNvSpPr/>
            <p:nvPr/>
          </p:nvSpPr>
          <p:spPr>
            <a:xfrm>
              <a:off x="7262461" y="5340779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6E20F4CD-3302-F64D-A71A-47D43D80AF5C}"/>
                </a:ext>
              </a:extLst>
            </p:cNvPr>
            <p:cNvSpPr/>
            <p:nvPr/>
          </p:nvSpPr>
          <p:spPr>
            <a:xfrm>
              <a:off x="5677695" y="4244220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F757F1AA-099B-1548-BEA6-125476467EF3}"/>
                </a:ext>
              </a:extLst>
            </p:cNvPr>
            <p:cNvSpPr/>
            <p:nvPr/>
          </p:nvSpPr>
          <p:spPr>
            <a:xfrm>
              <a:off x="6132968" y="4244220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979138DF-BA28-144F-A872-FEF35FC8F5B1}"/>
                </a:ext>
              </a:extLst>
            </p:cNvPr>
            <p:cNvSpPr/>
            <p:nvPr/>
          </p:nvSpPr>
          <p:spPr>
            <a:xfrm>
              <a:off x="5920147" y="3148476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25F44D93-286D-6F4B-9358-294E1A6DFCAB}"/>
                </a:ext>
              </a:extLst>
            </p:cNvPr>
            <p:cNvSpPr/>
            <p:nvPr/>
          </p:nvSpPr>
          <p:spPr>
            <a:xfrm>
              <a:off x="5269529" y="3148476"/>
              <a:ext cx="264961" cy="256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F0428687-3586-4E48-AA52-AB617135BC97}"/>
                </a:ext>
              </a:extLst>
            </p:cNvPr>
            <p:cNvGrpSpPr/>
            <p:nvPr/>
          </p:nvGrpSpPr>
          <p:grpSpPr>
            <a:xfrm>
              <a:off x="4444359" y="3404866"/>
              <a:ext cx="3186901" cy="839354"/>
              <a:chOff x="4444359" y="3404866"/>
              <a:chExt cx="3186901" cy="839354"/>
            </a:xfrm>
          </p:grpSpPr>
          <p:cxnSp>
            <p:nvCxnSpPr>
              <p:cNvPr id="438" name="직선 연결선 23">
                <a:extLst>
                  <a:ext uri="{FF2B5EF4-FFF2-40B4-BE49-F238E27FC236}">
                    <a16:creationId xmlns:a16="http://schemas.microsoft.com/office/drawing/2014/main" id="{19A70EDF-8F73-144B-AEA5-897F757C88F0}"/>
                  </a:ext>
                </a:extLst>
              </p:cNvPr>
              <p:cNvCxnSpPr>
                <a:stCxn id="321" idx="0"/>
                <a:endCxn id="327" idx="4"/>
              </p:cNvCxnSpPr>
              <p:nvPr/>
            </p:nvCxnSpPr>
            <p:spPr>
              <a:xfrm flipV="1">
                <a:off x="4444359" y="3404866"/>
                <a:ext cx="2258887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직선 연결선 24">
                <a:extLst>
                  <a:ext uri="{FF2B5EF4-FFF2-40B4-BE49-F238E27FC236}">
                    <a16:creationId xmlns:a16="http://schemas.microsoft.com/office/drawing/2014/main" id="{0B9F1F7A-F840-054D-AFF4-3E27B2F556E6}"/>
                  </a:ext>
                </a:extLst>
              </p:cNvPr>
              <p:cNvCxnSpPr>
                <a:stCxn id="324" idx="0"/>
                <a:endCxn id="327" idx="4"/>
              </p:cNvCxnSpPr>
              <p:nvPr/>
            </p:nvCxnSpPr>
            <p:spPr>
              <a:xfrm flipH="1" flipV="1">
                <a:off x="6703246" y="3404866"/>
                <a:ext cx="17475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직선 연결선 25">
                <a:extLst>
                  <a:ext uri="{FF2B5EF4-FFF2-40B4-BE49-F238E27FC236}">
                    <a16:creationId xmlns:a16="http://schemas.microsoft.com/office/drawing/2014/main" id="{423314F8-7D80-5D42-9EA8-A34E24A0CE12}"/>
                  </a:ext>
                </a:extLst>
              </p:cNvPr>
              <p:cNvCxnSpPr>
                <a:stCxn id="323" idx="0"/>
                <a:endCxn id="327" idx="4"/>
              </p:cNvCxnSpPr>
              <p:nvPr/>
            </p:nvCxnSpPr>
            <p:spPr>
              <a:xfrm flipV="1">
                <a:off x="5354904" y="3404866"/>
                <a:ext cx="1348342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직선 연결선 26">
                <a:extLst>
                  <a:ext uri="{FF2B5EF4-FFF2-40B4-BE49-F238E27FC236}">
                    <a16:creationId xmlns:a16="http://schemas.microsoft.com/office/drawing/2014/main" id="{FA566927-C283-1247-9C57-6BD56625A916}"/>
                  </a:ext>
                </a:extLst>
              </p:cNvPr>
              <p:cNvCxnSpPr>
                <a:stCxn id="334" idx="0"/>
                <a:endCxn id="327" idx="4"/>
              </p:cNvCxnSpPr>
              <p:nvPr/>
            </p:nvCxnSpPr>
            <p:spPr>
              <a:xfrm flipV="1">
                <a:off x="5810176" y="3404866"/>
                <a:ext cx="893070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직선 연결선 27">
                <a:extLst>
                  <a:ext uri="{FF2B5EF4-FFF2-40B4-BE49-F238E27FC236}">
                    <a16:creationId xmlns:a16="http://schemas.microsoft.com/office/drawing/2014/main" id="{443C783A-F790-9044-BAE7-6C12B539092A}"/>
                  </a:ext>
                </a:extLst>
              </p:cNvPr>
              <p:cNvCxnSpPr>
                <a:stCxn id="335" idx="0"/>
                <a:endCxn id="327" idx="4"/>
              </p:cNvCxnSpPr>
              <p:nvPr/>
            </p:nvCxnSpPr>
            <p:spPr>
              <a:xfrm flipV="1">
                <a:off x="6265449" y="3404866"/>
                <a:ext cx="437797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직선 연결선 28">
                <a:extLst>
                  <a:ext uri="{FF2B5EF4-FFF2-40B4-BE49-F238E27FC236}">
                    <a16:creationId xmlns:a16="http://schemas.microsoft.com/office/drawing/2014/main" id="{B9380EBA-0F62-A84B-9C88-8946D335C163}"/>
                  </a:ext>
                </a:extLst>
              </p:cNvPr>
              <p:cNvCxnSpPr>
                <a:stCxn id="322" idx="0"/>
                <a:endCxn id="327" idx="4"/>
              </p:cNvCxnSpPr>
              <p:nvPr/>
            </p:nvCxnSpPr>
            <p:spPr>
              <a:xfrm flipV="1">
                <a:off x="4899631" y="3404866"/>
                <a:ext cx="1803615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직선 연결선 29">
                <a:extLst>
                  <a:ext uri="{FF2B5EF4-FFF2-40B4-BE49-F238E27FC236}">
                    <a16:creationId xmlns:a16="http://schemas.microsoft.com/office/drawing/2014/main" id="{C75CE285-62EB-2C4F-A234-E84FA1F4B77F}"/>
                  </a:ext>
                </a:extLst>
              </p:cNvPr>
              <p:cNvCxnSpPr>
                <a:stCxn id="325" idx="0"/>
                <a:endCxn id="327" idx="4"/>
              </p:cNvCxnSpPr>
              <p:nvPr/>
            </p:nvCxnSpPr>
            <p:spPr>
              <a:xfrm flipH="1" flipV="1">
                <a:off x="6703246" y="3404866"/>
                <a:ext cx="472748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직선 연결선 30">
                <a:extLst>
                  <a:ext uri="{FF2B5EF4-FFF2-40B4-BE49-F238E27FC236}">
                    <a16:creationId xmlns:a16="http://schemas.microsoft.com/office/drawing/2014/main" id="{DCAC5F19-4E9D-5E48-AD47-299CFBB9E6A5}"/>
                  </a:ext>
                </a:extLst>
              </p:cNvPr>
              <p:cNvCxnSpPr>
                <a:stCxn id="326" idx="0"/>
                <a:endCxn id="327" idx="4"/>
              </p:cNvCxnSpPr>
              <p:nvPr/>
            </p:nvCxnSpPr>
            <p:spPr>
              <a:xfrm flipH="1" flipV="1">
                <a:off x="6703246" y="3404866"/>
                <a:ext cx="928014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직선 연결선 31">
                <a:extLst>
                  <a:ext uri="{FF2B5EF4-FFF2-40B4-BE49-F238E27FC236}">
                    <a16:creationId xmlns:a16="http://schemas.microsoft.com/office/drawing/2014/main" id="{C1B817A7-A997-884B-A4ED-2884BF7F0180}"/>
                  </a:ext>
                </a:extLst>
              </p:cNvPr>
              <p:cNvCxnSpPr>
                <a:stCxn id="321" idx="0"/>
                <a:endCxn id="336" idx="4"/>
              </p:cNvCxnSpPr>
              <p:nvPr/>
            </p:nvCxnSpPr>
            <p:spPr>
              <a:xfrm flipV="1">
                <a:off x="4444359" y="3404866"/>
                <a:ext cx="1608269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직선 연결선 32">
                <a:extLst>
                  <a:ext uri="{FF2B5EF4-FFF2-40B4-BE49-F238E27FC236}">
                    <a16:creationId xmlns:a16="http://schemas.microsoft.com/office/drawing/2014/main" id="{44CEFE0B-4946-314A-8B80-B84CA3CE7BE8}"/>
                  </a:ext>
                </a:extLst>
              </p:cNvPr>
              <p:cNvCxnSpPr>
                <a:stCxn id="324" idx="0"/>
                <a:endCxn id="336" idx="4"/>
              </p:cNvCxnSpPr>
              <p:nvPr/>
            </p:nvCxnSpPr>
            <p:spPr>
              <a:xfrm flipH="1" flipV="1">
                <a:off x="6052628" y="3404866"/>
                <a:ext cx="668093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직선 연결선 33">
                <a:extLst>
                  <a:ext uri="{FF2B5EF4-FFF2-40B4-BE49-F238E27FC236}">
                    <a16:creationId xmlns:a16="http://schemas.microsoft.com/office/drawing/2014/main" id="{D16080FE-AE6C-CE46-8F25-3469C070F85F}"/>
                  </a:ext>
                </a:extLst>
              </p:cNvPr>
              <p:cNvCxnSpPr>
                <a:stCxn id="323" idx="0"/>
                <a:endCxn id="336" idx="4"/>
              </p:cNvCxnSpPr>
              <p:nvPr/>
            </p:nvCxnSpPr>
            <p:spPr>
              <a:xfrm flipV="1">
                <a:off x="5354904" y="3404866"/>
                <a:ext cx="697724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직선 연결선 34">
                <a:extLst>
                  <a:ext uri="{FF2B5EF4-FFF2-40B4-BE49-F238E27FC236}">
                    <a16:creationId xmlns:a16="http://schemas.microsoft.com/office/drawing/2014/main" id="{87F8FB4F-32CC-BA46-BED7-AB322102D656}"/>
                  </a:ext>
                </a:extLst>
              </p:cNvPr>
              <p:cNvCxnSpPr>
                <a:stCxn id="334" idx="0"/>
                <a:endCxn id="336" idx="4"/>
              </p:cNvCxnSpPr>
              <p:nvPr/>
            </p:nvCxnSpPr>
            <p:spPr>
              <a:xfrm flipV="1">
                <a:off x="5810176" y="3404866"/>
                <a:ext cx="242452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직선 연결선 35">
                <a:extLst>
                  <a:ext uri="{FF2B5EF4-FFF2-40B4-BE49-F238E27FC236}">
                    <a16:creationId xmlns:a16="http://schemas.microsoft.com/office/drawing/2014/main" id="{9B255A4A-50AD-ED43-A11E-181AFE04F5AD}"/>
                  </a:ext>
                </a:extLst>
              </p:cNvPr>
              <p:cNvCxnSpPr>
                <a:stCxn id="335" idx="0"/>
                <a:endCxn id="336" idx="4"/>
              </p:cNvCxnSpPr>
              <p:nvPr/>
            </p:nvCxnSpPr>
            <p:spPr>
              <a:xfrm flipH="1" flipV="1">
                <a:off x="6052628" y="3404866"/>
                <a:ext cx="212821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직선 연결선 36">
                <a:extLst>
                  <a:ext uri="{FF2B5EF4-FFF2-40B4-BE49-F238E27FC236}">
                    <a16:creationId xmlns:a16="http://schemas.microsoft.com/office/drawing/2014/main" id="{3FC61BF2-7B17-F346-94EB-CBF6AC0371C8}"/>
                  </a:ext>
                </a:extLst>
              </p:cNvPr>
              <p:cNvCxnSpPr>
                <a:stCxn id="322" idx="0"/>
                <a:endCxn id="336" idx="4"/>
              </p:cNvCxnSpPr>
              <p:nvPr/>
            </p:nvCxnSpPr>
            <p:spPr>
              <a:xfrm flipV="1">
                <a:off x="4899631" y="3404866"/>
                <a:ext cx="1152997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직선 연결선 37">
                <a:extLst>
                  <a:ext uri="{FF2B5EF4-FFF2-40B4-BE49-F238E27FC236}">
                    <a16:creationId xmlns:a16="http://schemas.microsoft.com/office/drawing/2014/main" id="{0DD3451B-5ECD-FB42-97E2-D3C73B8ABA74}"/>
                  </a:ext>
                </a:extLst>
              </p:cNvPr>
              <p:cNvCxnSpPr>
                <a:stCxn id="325" idx="0"/>
                <a:endCxn id="336" idx="4"/>
              </p:cNvCxnSpPr>
              <p:nvPr/>
            </p:nvCxnSpPr>
            <p:spPr>
              <a:xfrm flipH="1" flipV="1">
                <a:off x="6052628" y="3404866"/>
                <a:ext cx="1123366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직선 연결선 38">
                <a:extLst>
                  <a:ext uri="{FF2B5EF4-FFF2-40B4-BE49-F238E27FC236}">
                    <a16:creationId xmlns:a16="http://schemas.microsoft.com/office/drawing/2014/main" id="{C17A3D94-6129-6E49-BAFA-8C76C81CDBB0}"/>
                  </a:ext>
                </a:extLst>
              </p:cNvPr>
              <p:cNvCxnSpPr>
                <a:stCxn id="326" idx="0"/>
                <a:endCxn id="336" idx="4"/>
              </p:cNvCxnSpPr>
              <p:nvPr/>
            </p:nvCxnSpPr>
            <p:spPr>
              <a:xfrm flipH="1" flipV="1">
                <a:off x="6052628" y="3404866"/>
                <a:ext cx="1578632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직선 연결선 39">
                <a:extLst>
                  <a:ext uri="{FF2B5EF4-FFF2-40B4-BE49-F238E27FC236}">
                    <a16:creationId xmlns:a16="http://schemas.microsoft.com/office/drawing/2014/main" id="{203701DB-9274-F249-8C4A-59300F196CA4}"/>
                  </a:ext>
                </a:extLst>
              </p:cNvPr>
              <p:cNvCxnSpPr>
                <a:stCxn id="321" idx="0"/>
                <a:endCxn id="337" idx="4"/>
              </p:cNvCxnSpPr>
              <p:nvPr/>
            </p:nvCxnSpPr>
            <p:spPr>
              <a:xfrm flipV="1">
                <a:off x="4444359" y="3404866"/>
                <a:ext cx="957651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직선 연결선 40">
                <a:extLst>
                  <a:ext uri="{FF2B5EF4-FFF2-40B4-BE49-F238E27FC236}">
                    <a16:creationId xmlns:a16="http://schemas.microsoft.com/office/drawing/2014/main" id="{4FD996E2-934C-AE4B-8104-CFFB87A9CF68}"/>
                  </a:ext>
                </a:extLst>
              </p:cNvPr>
              <p:cNvCxnSpPr>
                <a:stCxn id="324" idx="0"/>
                <a:endCxn id="337" idx="4"/>
              </p:cNvCxnSpPr>
              <p:nvPr/>
            </p:nvCxnSpPr>
            <p:spPr>
              <a:xfrm flipH="1" flipV="1">
                <a:off x="5402010" y="3404866"/>
                <a:ext cx="1318711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직선 연결선 41">
                <a:extLst>
                  <a:ext uri="{FF2B5EF4-FFF2-40B4-BE49-F238E27FC236}">
                    <a16:creationId xmlns:a16="http://schemas.microsoft.com/office/drawing/2014/main" id="{DF696E6C-DB9C-CA42-BE68-721BEEC5B2C9}"/>
                  </a:ext>
                </a:extLst>
              </p:cNvPr>
              <p:cNvCxnSpPr>
                <a:stCxn id="323" idx="0"/>
                <a:endCxn id="337" idx="4"/>
              </p:cNvCxnSpPr>
              <p:nvPr/>
            </p:nvCxnSpPr>
            <p:spPr>
              <a:xfrm flipV="1">
                <a:off x="5354904" y="3404866"/>
                <a:ext cx="47106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직선 연결선 42">
                <a:extLst>
                  <a:ext uri="{FF2B5EF4-FFF2-40B4-BE49-F238E27FC236}">
                    <a16:creationId xmlns:a16="http://schemas.microsoft.com/office/drawing/2014/main" id="{228E115A-FE80-F74A-84C5-937A89788FCA}"/>
                  </a:ext>
                </a:extLst>
              </p:cNvPr>
              <p:cNvCxnSpPr>
                <a:stCxn id="334" idx="0"/>
                <a:endCxn id="337" idx="4"/>
              </p:cNvCxnSpPr>
              <p:nvPr/>
            </p:nvCxnSpPr>
            <p:spPr>
              <a:xfrm flipH="1" flipV="1">
                <a:off x="5402010" y="3404866"/>
                <a:ext cx="408166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직선 연결선 43">
                <a:extLst>
                  <a:ext uri="{FF2B5EF4-FFF2-40B4-BE49-F238E27FC236}">
                    <a16:creationId xmlns:a16="http://schemas.microsoft.com/office/drawing/2014/main" id="{E64BDA51-F270-434D-BD6E-B900347D422F}"/>
                  </a:ext>
                </a:extLst>
              </p:cNvPr>
              <p:cNvCxnSpPr>
                <a:stCxn id="335" idx="0"/>
                <a:endCxn id="337" idx="4"/>
              </p:cNvCxnSpPr>
              <p:nvPr/>
            </p:nvCxnSpPr>
            <p:spPr>
              <a:xfrm flipH="1" flipV="1">
                <a:off x="5402010" y="3404866"/>
                <a:ext cx="863439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직선 연결선 44">
                <a:extLst>
                  <a:ext uri="{FF2B5EF4-FFF2-40B4-BE49-F238E27FC236}">
                    <a16:creationId xmlns:a16="http://schemas.microsoft.com/office/drawing/2014/main" id="{E4B31C33-9860-6D40-876E-EC32FCC4723F}"/>
                  </a:ext>
                </a:extLst>
              </p:cNvPr>
              <p:cNvCxnSpPr>
                <a:stCxn id="322" idx="0"/>
                <a:endCxn id="337" idx="4"/>
              </p:cNvCxnSpPr>
              <p:nvPr/>
            </p:nvCxnSpPr>
            <p:spPr>
              <a:xfrm flipV="1">
                <a:off x="4899631" y="3404866"/>
                <a:ext cx="502379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직선 연결선 45">
                <a:extLst>
                  <a:ext uri="{FF2B5EF4-FFF2-40B4-BE49-F238E27FC236}">
                    <a16:creationId xmlns:a16="http://schemas.microsoft.com/office/drawing/2014/main" id="{CB2F3499-9844-AE4A-8CA7-864D47310E30}"/>
                  </a:ext>
                </a:extLst>
              </p:cNvPr>
              <p:cNvCxnSpPr>
                <a:stCxn id="325" idx="0"/>
                <a:endCxn id="337" idx="4"/>
              </p:cNvCxnSpPr>
              <p:nvPr/>
            </p:nvCxnSpPr>
            <p:spPr>
              <a:xfrm flipH="1" flipV="1">
                <a:off x="5402010" y="3404866"/>
                <a:ext cx="1773984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직선 연결선 46">
                <a:extLst>
                  <a:ext uri="{FF2B5EF4-FFF2-40B4-BE49-F238E27FC236}">
                    <a16:creationId xmlns:a16="http://schemas.microsoft.com/office/drawing/2014/main" id="{BD52648E-C364-CC44-AB62-6F3005D7E681}"/>
                  </a:ext>
                </a:extLst>
              </p:cNvPr>
              <p:cNvCxnSpPr>
                <a:stCxn id="326" idx="0"/>
                <a:endCxn id="337" idx="4"/>
              </p:cNvCxnSpPr>
              <p:nvPr/>
            </p:nvCxnSpPr>
            <p:spPr>
              <a:xfrm flipH="1" flipV="1">
                <a:off x="5402010" y="3404866"/>
                <a:ext cx="2229250" cy="8393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9" name="그룹 338">
              <a:extLst>
                <a:ext uri="{FF2B5EF4-FFF2-40B4-BE49-F238E27FC236}">
                  <a16:creationId xmlns:a16="http://schemas.microsoft.com/office/drawing/2014/main" id="{3B104454-1100-5449-B87B-1C0E111B92B8}"/>
                </a:ext>
              </a:extLst>
            </p:cNvPr>
            <p:cNvGrpSpPr/>
            <p:nvPr/>
          </p:nvGrpSpPr>
          <p:grpSpPr>
            <a:xfrm>
              <a:off x="4444358" y="4463063"/>
              <a:ext cx="3186902" cy="877716"/>
              <a:chOff x="4444358" y="4463063"/>
              <a:chExt cx="3186902" cy="877716"/>
            </a:xfrm>
          </p:grpSpPr>
          <p:cxnSp>
            <p:nvCxnSpPr>
              <p:cNvPr id="391" name="직선 연결선 48">
                <a:extLst>
                  <a:ext uri="{FF2B5EF4-FFF2-40B4-BE49-F238E27FC236}">
                    <a16:creationId xmlns:a16="http://schemas.microsoft.com/office/drawing/2014/main" id="{82CA5B5C-19E4-1042-9A9F-FA603079C835}"/>
                  </a:ext>
                </a:extLst>
              </p:cNvPr>
              <p:cNvCxnSpPr>
                <a:stCxn id="332" idx="0"/>
                <a:endCxn id="322" idx="4"/>
              </p:cNvCxnSpPr>
              <p:nvPr/>
            </p:nvCxnSpPr>
            <p:spPr>
              <a:xfrm flipH="1" flipV="1">
                <a:off x="4899631" y="4500610"/>
                <a:ext cx="1977673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 49">
                <a:extLst>
                  <a:ext uri="{FF2B5EF4-FFF2-40B4-BE49-F238E27FC236}">
                    <a16:creationId xmlns:a16="http://schemas.microsoft.com/office/drawing/2014/main" id="{05E65279-8B1C-144B-899E-B1BCD1A875F1}"/>
                  </a:ext>
                </a:extLst>
              </p:cNvPr>
              <p:cNvCxnSpPr>
                <a:stCxn id="331" idx="0"/>
                <a:endCxn id="321" idx="4"/>
              </p:cNvCxnSpPr>
              <p:nvPr/>
            </p:nvCxnSpPr>
            <p:spPr>
              <a:xfrm flipH="1" flipV="1">
                <a:off x="4444358" y="4500610"/>
                <a:ext cx="1915305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직선 연결선 50">
                <a:extLst>
                  <a:ext uri="{FF2B5EF4-FFF2-40B4-BE49-F238E27FC236}">
                    <a16:creationId xmlns:a16="http://schemas.microsoft.com/office/drawing/2014/main" id="{326D2A07-E6CC-6D45-8060-E67AD27B7767}"/>
                  </a:ext>
                </a:extLst>
              </p:cNvPr>
              <p:cNvCxnSpPr>
                <a:stCxn id="332" idx="0"/>
                <a:endCxn id="321" idx="4"/>
              </p:cNvCxnSpPr>
              <p:nvPr/>
            </p:nvCxnSpPr>
            <p:spPr>
              <a:xfrm flipH="1" flipV="1">
                <a:off x="4444358" y="4500610"/>
                <a:ext cx="2432945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직선 연결선 51">
                <a:extLst>
                  <a:ext uri="{FF2B5EF4-FFF2-40B4-BE49-F238E27FC236}">
                    <a16:creationId xmlns:a16="http://schemas.microsoft.com/office/drawing/2014/main" id="{A7930F0B-994B-E848-9208-D90AD923CF93}"/>
                  </a:ext>
                </a:extLst>
              </p:cNvPr>
              <p:cNvCxnSpPr>
                <a:stCxn id="333" idx="0"/>
                <a:endCxn id="321" idx="4"/>
              </p:cNvCxnSpPr>
              <p:nvPr/>
            </p:nvCxnSpPr>
            <p:spPr>
              <a:xfrm flipH="1" flipV="1">
                <a:off x="4444358" y="4500610"/>
                <a:ext cx="2950583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 52">
                <a:extLst>
                  <a:ext uri="{FF2B5EF4-FFF2-40B4-BE49-F238E27FC236}">
                    <a16:creationId xmlns:a16="http://schemas.microsoft.com/office/drawing/2014/main" id="{02A1AE2E-6C19-6340-8249-5B9FF2BD81A7}"/>
                  </a:ext>
                </a:extLst>
              </p:cNvPr>
              <p:cNvCxnSpPr>
                <a:stCxn id="331" idx="0"/>
                <a:endCxn id="325" idx="4"/>
              </p:cNvCxnSpPr>
              <p:nvPr/>
            </p:nvCxnSpPr>
            <p:spPr>
              <a:xfrm flipV="1">
                <a:off x="6359664" y="4500610"/>
                <a:ext cx="816330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직선 연결선 53">
                <a:extLst>
                  <a:ext uri="{FF2B5EF4-FFF2-40B4-BE49-F238E27FC236}">
                    <a16:creationId xmlns:a16="http://schemas.microsoft.com/office/drawing/2014/main" id="{FB069142-6833-A145-B4BE-E9CFB7019FFB}"/>
                  </a:ext>
                </a:extLst>
              </p:cNvPr>
              <p:cNvCxnSpPr>
                <a:stCxn id="330" idx="0"/>
                <a:endCxn id="326" idx="4"/>
              </p:cNvCxnSpPr>
              <p:nvPr/>
            </p:nvCxnSpPr>
            <p:spPr>
              <a:xfrm flipV="1">
                <a:off x="5842024" y="4500610"/>
                <a:ext cx="1789236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직선 연결선 54">
                <a:extLst>
                  <a:ext uri="{FF2B5EF4-FFF2-40B4-BE49-F238E27FC236}">
                    <a16:creationId xmlns:a16="http://schemas.microsoft.com/office/drawing/2014/main" id="{F6478EFE-F411-8643-9D70-99E66163503F}"/>
                  </a:ext>
                </a:extLst>
              </p:cNvPr>
              <p:cNvCxnSpPr>
                <a:stCxn id="331" idx="0"/>
                <a:endCxn id="326" idx="4"/>
              </p:cNvCxnSpPr>
              <p:nvPr/>
            </p:nvCxnSpPr>
            <p:spPr>
              <a:xfrm flipV="1">
                <a:off x="6359664" y="4500610"/>
                <a:ext cx="1271596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직선 연결선 55">
                <a:extLst>
                  <a:ext uri="{FF2B5EF4-FFF2-40B4-BE49-F238E27FC236}">
                    <a16:creationId xmlns:a16="http://schemas.microsoft.com/office/drawing/2014/main" id="{5D073ED0-7990-9049-BD29-084F348EBAE5}"/>
                  </a:ext>
                </a:extLst>
              </p:cNvPr>
              <p:cNvCxnSpPr>
                <a:stCxn id="328" idx="0"/>
                <a:endCxn id="321" idx="4"/>
              </p:cNvCxnSpPr>
              <p:nvPr/>
            </p:nvCxnSpPr>
            <p:spPr>
              <a:xfrm flipH="1" flipV="1">
                <a:off x="4444358" y="4500610"/>
                <a:ext cx="362386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직선 연결선 56">
                <a:extLst>
                  <a:ext uri="{FF2B5EF4-FFF2-40B4-BE49-F238E27FC236}">
                    <a16:creationId xmlns:a16="http://schemas.microsoft.com/office/drawing/2014/main" id="{E7FBCC3B-C23F-E147-8E61-8317160FBED3}"/>
                  </a:ext>
                </a:extLst>
              </p:cNvPr>
              <p:cNvCxnSpPr>
                <a:stCxn id="329" idx="0"/>
                <a:endCxn id="322" idx="4"/>
              </p:cNvCxnSpPr>
              <p:nvPr/>
            </p:nvCxnSpPr>
            <p:spPr>
              <a:xfrm flipH="1" flipV="1">
                <a:off x="4899631" y="4500610"/>
                <a:ext cx="424753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 57">
                <a:extLst>
                  <a:ext uri="{FF2B5EF4-FFF2-40B4-BE49-F238E27FC236}">
                    <a16:creationId xmlns:a16="http://schemas.microsoft.com/office/drawing/2014/main" id="{8C8CACEC-FAE9-E740-BA05-4D669F04BA2F}"/>
                  </a:ext>
                </a:extLst>
              </p:cNvPr>
              <p:cNvCxnSpPr>
                <a:stCxn id="330" idx="0"/>
                <a:endCxn id="323" idx="4"/>
              </p:cNvCxnSpPr>
              <p:nvPr/>
            </p:nvCxnSpPr>
            <p:spPr>
              <a:xfrm flipH="1" flipV="1">
                <a:off x="5354903" y="4500610"/>
                <a:ext cx="487121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직선 연결선 58">
                <a:extLst>
                  <a:ext uri="{FF2B5EF4-FFF2-40B4-BE49-F238E27FC236}">
                    <a16:creationId xmlns:a16="http://schemas.microsoft.com/office/drawing/2014/main" id="{79368688-8D74-6E40-ACA5-D9544DCEB129}"/>
                  </a:ext>
                </a:extLst>
              </p:cNvPr>
              <p:cNvCxnSpPr>
                <a:stCxn id="333" idx="0"/>
                <a:endCxn id="324" idx="4"/>
              </p:cNvCxnSpPr>
              <p:nvPr/>
            </p:nvCxnSpPr>
            <p:spPr>
              <a:xfrm flipH="1" flipV="1">
                <a:off x="6720721" y="4500610"/>
                <a:ext cx="674221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직선 연결선 59">
                <a:extLst>
                  <a:ext uri="{FF2B5EF4-FFF2-40B4-BE49-F238E27FC236}">
                    <a16:creationId xmlns:a16="http://schemas.microsoft.com/office/drawing/2014/main" id="{25C972E9-6692-294D-9F82-43B128C3A050}"/>
                  </a:ext>
                </a:extLst>
              </p:cNvPr>
              <p:cNvCxnSpPr>
                <a:stCxn id="333" idx="0"/>
                <a:endCxn id="326" idx="4"/>
              </p:cNvCxnSpPr>
              <p:nvPr/>
            </p:nvCxnSpPr>
            <p:spPr>
              <a:xfrm flipV="1">
                <a:off x="7394942" y="4500610"/>
                <a:ext cx="236318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직선 연결선 60">
                <a:extLst>
                  <a:ext uri="{FF2B5EF4-FFF2-40B4-BE49-F238E27FC236}">
                    <a16:creationId xmlns:a16="http://schemas.microsoft.com/office/drawing/2014/main" id="{2AAB9850-DBC9-4947-9909-B4FEAA643B18}"/>
                  </a:ext>
                </a:extLst>
              </p:cNvPr>
              <p:cNvCxnSpPr>
                <a:stCxn id="332" idx="0"/>
                <a:endCxn id="325" idx="4"/>
              </p:cNvCxnSpPr>
              <p:nvPr/>
            </p:nvCxnSpPr>
            <p:spPr>
              <a:xfrm flipV="1">
                <a:off x="6877304" y="4500610"/>
                <a:ext cx="298690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61">
                <a:extLst>
                  <a:ext uri="{FF2B5EF4-FFF2-40B4-BE49-F238E27FC236}">
                    <a16:creationId xmlns:a16="http://schemas.microsoft.com/office/drawing/2014/main" id="{CAD3D7BC-3B3C-9C48-9BB9-EA84227DD7F1}"/>
                  </a:ext>
                </a:extLst>
              </p:cNvPr>
              <p:cNvCxnSpPr>
                <a:stCxn id="331" idx="0"/>
                <a:endCxn id="324" idx="4"/>
              </p:cNvCxnSpPr>
              <p:nvPr/>
            </p:nvCxnSpPr>
            <p:spPr>
              <a:xfrm flipV="1">
                <a:off x="6359664" y="4500610"/>
                <a:ext cx="361057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직선 연결선 62">
                <a:extLst>
                  <a:ext uri="{FF2B5EF4-FFF2-40B4-BE49-F238E27FC236}">
                    <a16:creationId xmlns:a16="http://schemas.microsoft.com/office/drawing/2014/main" id="{0A8CB39E-CD31-7148-9D00-487DF55C65A6}"/>
                  </a:ext>
                </a:extLst>
              </p:cNvPr>
              <p:cNvCxnSpPr>
                <a:stCxn id="329" idx="0"/>
                <a:endCxn id="334" idx="4"/>
              </p:cNvCxnSpPr>
              <p:nvPr/>
            </p:nvCxnSpPr>
            <p:spPr>
              <a:xfrm flipV="1">
                <a:off x="5324384" y="4500610"/>
                <a:ext cx="485792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직선 연결선 63">
                <a:extLst>
                  <a:ext uri="{FF2B5EF4-FFF2-40B4-BE49-F238E27FC236}">
                    <a16:creationId xmlns:a16="http://schemas.microsoft.com/office/drawing/2014/main" id="{6343C977-2D30-C54E-978A-A996EF92C05C}"/>
                  </a:ext>
                </a:extLst>
              </p:cNvPr>
              <p:cNvCxnSpPr>
                <a:stCxn id="328" idx="0"/>
                <a:endCxn id="324" idx="4"/>
              </p:cNvCxnSpPr>
              <p:nvPr/>
            </p:nvCxnSpPr>
            <p:spPr>
              <a:xfrm flipV="1">
                <a:off x="4806745" y="4500610"/>
                <a:ext cx="1913976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직선 연결선 64">
                <a:extLst>
                  <a:ext uri="{FF2B5EF4-FFF2-40B4-BE49-F238E27FC236}">
                    <a16:creationId xmlns:a16="http://schemas.microsoft.com/office/drawing/2014/main" id="{EBB3BB91-1F4B-3D41-A239-02759FA8F5B0}"/>
                  </a:ext>
                </a:extLst>
              </p:cNvPr>
              <p:cNvCxnSpPr>
                <a:stCxn id="328" idx="0"/>
                <a:endCxn id="322" idx="4"/>
              </p:cNvCxnSpPr>
              <p:nvPr/>
            </p:nvCxnSpPr>
            <p:spPr>
              <a:xfrm flipV="1">
                <a:off x="4806744" y="4500610"/>
                <a:ext cx="92887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직선 연결선 65">
                <a:extLst>
                  <a:ext uri="{FF2B5EF4-FFF2-40B4-BE49-F238E27FC236}">
                    <a16:creationId xmlns:a16="http://schemas.microsoft.com/office/drawing/2014/main" id="{928B24A2-E004-1E43-8918-03219741E53F}"/>
                  </a:ext>
                </a:extLst>
              </p:cNvPr>
              <p:cNvCxnSpPr>
                <a:stCxn id="330" idx="0"/>
                <a:endCxn id="322" idx="4"/>
              </p:cNvCxnSpPr>
              <p:nvPr/>
            </p:nvCxnSpPr>
            <p:spPr>
              <a:xfrm flipH="1" flipV="1">
                <a:off x="4899631" y="4500610"/>
                <a:ext cx="942394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직선 연결선 66">
                <a:extLst>
                  <a:ext uri="{FF2B5EF4-FFF2-40B4-BE49-F238E27FC236}">
                    <a16:creationId xmlns:a16="http://schemas.microsoft.com/office/drawing/2014/main" id="{9D40DC65-5FD0-E74D-B9E5-8E3414F73AEC}"/>
                  </a:ext>
                </a:extLst>
              </p:cNvPr>
              <p:cNvCxnSpPr>
                <a:stCxn id="333" idx="0"/>
                <a:endCxn id="335" idx="4"/>
              </p:cNvCxnSpPr>
              <p:nvPr/>
            </p:nvCxnSpPr>
            <p:spPr>
              <a:xfrm flipH="1" flipV="1">
                <a:off x="6265449" y="4500610"/>
                <a:ext cx="1129493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직선 연결선 67">
                <a:extLst>
                  <a:ext uri="{FF2B5EF4-FFF2-40B4-BE49-F238E27FC236}">
                    <a16:creationId xmlns:a16="http://schemas.microsoft.com/office/drawing/2014/main" id="{60F04037-4AE8-6B42-A666-18ED9AA9979B}"/>
                  </a:ext>
                </a:extLst>
              </p:cNvPr>
              <p:cNvCxnSpPr>
                <a:stCxn id="329" idx="0"/>
                <a:endCxn id="321" idx="4"/>
              </p:cNvCxnSpPr>
              <p:nvPr/>
            </p:nvCxnSpPr>
            <p:spPr>
              <a:xfrm flipH="1" flipV="1">
                <a:off x="4444358" y="4500610"/>
                <a:ext cx="880026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직선 연결선 68">
                <a:extLst>
                  <a:ext uri="{FF2B5EF4-FFF2-40B4-BE49-F238E27FC236}">
                    <a16:creationId xmlns:a16="http://schemas.microsoft.com/office/drawing/2014/main" id="{1314F5F8-6669-2B45-8E21-BADA17592AEF}"/>
                  </a:ext>
                </a:extLst>
              </p:cNvPr>
              <p:cNvCxnSpPr>
                <a:stCxn id="328" idx="0"/>
                <a:endCxn id="334" idx="4"/>
              </p:cNvCxnSpPr>
              <p:nvPr/>
            </p:nvCxnSpPr>
            <p:spPr>
              <a:xfrm flipV="1">
                <a:off x="4806745" y="4500610"/>
                <a:ext cx="1003431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직선 연결선 69">
                <a:extLst>
                  <a:ext uri="{FF2B5EF4-FFF2-40B4-BE49-F238E27FC236}">
                    <a16:creationId xmlns:a16="http://schemas.microsoft.com/office/drawing/2014/main" id="{7C5905D5-AE7F-C248-9211-DB22C0B448B5}"/>
                  </a:ext>
                </a:extLst>
              </p:cNvPr>
              <p:cNvCxnSpPr>
                <a:stCxn id="328" idx="0"/>
                <a:endCxn id="335" idx="4"/>
              </p:cNvCxnSpPr>
              <p:nvPr/>
            </p:nvCxnSpPr>
            <p:spPr>
              <a:xfrm flipV="1">
                <a:off x="4806745" y="4500610"/>
                <a:ext cx="1458704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직선 연결선 70">
                <a:extLst>
                  <a:ext uri="{FF2B5EF4-FFF2-40B4-BE49-F238E27FC236}">
                    <a16:creationId xmlns:a16="http://schemas.microsoft.com/office/drawing/2014/main" id="{E99967BA-0D4D-6343-B78F-9973259F99EE}"/>
                  </a:ext>
                </a:extLst>
              </p:cNvPr>
              <p:cNvCxnSpPr>
                <a:stCxn id="329" idx="0"/>
                <a:endCxn id="324" idx="4"/>
              </p:cNvCxnSpPr>
              <p:nvPr/>
            </p:nvCxnSpPr>
            <p:spPr>
              <a:xfrm flipV="1">
                <a:off x="5324384" y="4500610"/>
                <a:ext cx="1396337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직선 연결선 71">
                <a:extLst>
                  <a:ext uri="{FF2B5EF4-FFF2-40B4-BE49-F238E27FC236}">
                    <a16:creationId xmlns:a16="http://schemas.microsoft.com/office/drawing/2014/main" id="{12181531-6444-8E46-A134-08877A677636}"/>
                  </a:ext>
                </a:extLst>
              </p:cNvPr>
              <p:cNvCxnSpPr>
                <a:stCxn id="332" idx="0"/>
                <a:endCxn id="324" idx="4"/>
              </p:cNvCxnSpPr>
              <p:nvPr/>
            </p:nvCxnSpPr>
            <p:spPr>
              <a:xfrm flipH="1" flipV="1">
                <a:off x="6720721" y="4500610"/>
                <a:ext cx="156583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직선 연결선 72">
                <a:extLst>
                  <a:ext uri="{FF2B5EF4-FFF2-40B4-BE49-F238E27FC236}">
                    <a16:creationId xmlns:a16="http://schemas.microsoft.com/office/drawing/2014/main" id="{AC432CAE-B10E-0C46-982B-30D202627E21}"/>
                  </a:ext>
                </a:extLst>
              </p:cNvPr>
              <p:cNvCxnSpPr>
                <a:stCxn id="331" idx="0"/>
                <a:endCxn id="323" idx="4"/>
              </p:cNvCxnSpPr>
              <p:nvPr/>
            </p:nvCxnSpPr>
            <p:spPr>
              <a:xfrm flipH="1" flipV="1">
                <a:off x="5354904" y="4500610"/>
                <a:ext cx="1004760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직선 연결선 73">
                <a:extLst>
                  <a:ext uri="{FF2B5EF4-FFF2-40B4-BE49-F238E27FC236}">
                    <a16:creationId xmlns:a16="http://schemas.microsoft.com/office/drawing/2014/main" id="{3AAB291C-48E6-1E4C-A666-807F68680599}"/>
                  </a:ext>
                </a:extLst>
              </p:cNvPr>
              <p:cNvCxnSpPr>
                <a:stCxn id="328" idx="0"/>
                <a:endCxn id="325" idx="4"/>
              </p:cNvCxnSpPr>
              <p:nvPr/>
            </p:nvCxnSpPr>
            <p:spPr>
              <a:xfrm flipV="1">
                <a:off x="4806745" y="4500610"/>
                <a:ext cx="2369249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직선 연결선 74">
                <a:extLst>
                  <a:ext uri="{FF2B5EF4-FFF2-40B4-BE49-F238E27FC236}">
                    <a16:creationId xmlns:a16="http://schemas.microsoft.com/office/drawing/2014/main" id="{E249CFC0-7D03-854A-9694-B8A1D44E1D96}"/>
                  </a:ext>
                </a:extLst>
              </p:cNvPr>
              <p:cNvCxnSpPr>
                <a:stCxn id="328" idx="0"/>
                <a:endCxn id="326" idx="4"/>
              </p:cNvCxnSpPr>
              <p:nvPr/>
            </p:nvCxnSpPr>
            <p:spPr>
              <a:xfrm flipV="1">
                <a:off x="4806745" y="4500610"/>
                <a:ext cx="2824515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직선 연결선 75">
                <a:extLst>
                  <a:ext uri="{FF2B5EF4-FFF2-40B4-BE49-F238E27FC236}">
                    <a16:creationId xmlns:a16="http://schemas.microsoft.com/office/drawing/2014/main" id="{21F75970-FA69-1E4E-92A2-A36F4A67BD9C}"/>
                  </a:ext>
                </a:extLst>
              </p:cNvPr>
              <p:cNvCxnSpPr>
                <a:stCxn id="329" idx="0"/>
                <a:endCxn id="323" idx="4"/>
              </p:cNvCxnSpPr>
              <p:nvPr/>
            </p:nvCxnSpPr>
            <p:spPr>
              <a:xfrm flipV="1">
                <a:off x="5324385" y="4500610"/>
                <a:ext cx="30519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직선 연결선 76">
                <a:extLst>
                  <a:ext uri="{FF2B5EF4-FFF2-40B4-BE49-F238E27FC236}">
                    <a16:creationId xmlns:a16="http://schemas.microsoft.com/office/drawing/2014/main" id="{2A0C0A81-2CBF-5442-926D-308587CCDB25}"/>
                  </a:ext>
                </a:extLst>
              </p:cNvPr>
              <p:cNvCxnSpPr>
                <a:stCxn id="329" idx="0"/>
                <a:endCxn id="335" idx="4"/>
              </p:cNvCxnSpPr>
              <p:nvPr/>
            </p:nvCxnSpPr>
            <p:spPr>
              <a:xfrm flipV="1">
                <a:off x="5324385" y="4500610"/>
                <a:ext cx="941064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직선 연결선 77">
                <a:extLst>
                  <a:ext uri="{FF2B5EF4-FFF2-40B4-BE49-F238E27FC236}">
                    <a16:creationId xmlns:a16="http://schemas.microsoft.com/office/drawing/2014/main" id="{562F1320-1777-8D43-A49E-5177E4A0A13D}"/>
                  </a:ext>
                </a:extLst>
              </p:cNvPr>
              <p:cNvCxnSpPr>
                <a:stCxn id="329" idx="0"/>
                <a:endCxn id="325" idx="4"/>
              </p:cNvCxnSpPr>
              <p:nvPr/>
            </p:nvCxnSpPr>
            <p:spPr>
              <a:xfrm flipV="1">
                <a:off x="5324384" y="4500610"/>
                <a:ext cx="1851609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직선 연결선 78">
                <a:extLst>
                  <a:ext uri="{FF2B5EF4-FFF2-40B4-BE49-F238E27FC236}">
                    <a16:creationId xmlns:a16="http://schemas.microsoft.com/office/drawing/2014/main" id="{C38CCA1B-A3FB-9441-8DF7-B46C72230E47}"/>
                  </a:ext>
                </a:extLst>
              </p:cNvPr>
              <p:cNvCxnSpPr>
                <a:stCxn id="329" idx="0"/>
                <a:endCxn id="326" idx="4"/>
              </p:cNvCxnSpPr>
              <p:nvPr/>
            </p:nvCxnSpPr>
            <p:spPr>
              <a:xfrm flipV="1">
                <a:off x="5324385" y="4500610"/>
                <a:ext cx="2306875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직선 연결선 79">
                <a:extLst>
                  <a:ext uri="{FF2B5EF4-FFF2-40B4-BE49-F238E27FC236}">
                    <a16:creationId xmlns:a16="http://schemas.microsoft.com/office/drawing/2014/main" id="{D257DA4D-67B0-0848-ACF3-151D1517074E}"/>
                  </a:ext>
                </a:extLst>
              </p:cNvPr>
              <p:cNvCxnSpPr>
                <a:stCxn id="330" idx="0"/>
                <a:endCxn id="321" idx="4"/>
              </p:cNvCxnSpPr>
              <p:nvPr/>
            </p:nvCxnSpPr>
            <p:spPr>
              <a:xfrm flipH="1" flipV="1">
                <a:off x="4444358" y="4500610"/>
                <a:ext cx="1397666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직선 연결선 80">
                <a:extLst>
                  <a:ext uri="{FF2B5EF4-FFF2-40B4-BE49-F238E27FC236}">
                    <a16:creationId xmlns:a16="http://schemas.microsoft.com/office/drawing/2014/main" id="{E3A5E32C-D01C-F14E-8977-27B7DC2B1E2E}"/>
                  </a:ext>
                </a:extLst>
              </p:cNvPr>
              <p:cNvCxnSpPr>
                <a:stCxn id="330" idx="0"/>
                <a:endCxn id="334" idx="4"/>
              </p:cNvCxnSpPr>
              <p:nvPr/>
            </p:nvCxnSpPr>
            <p:spPr>
              <a:xfrm flipH="1" flipV="1">
                <a:off x="5810176" y="4500610"/>
                <a:ext cx="31848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직선 연결선 81">
                <a:extLst>
                  <a:ext uri="{FF2B5EF4-FFF2-40B4-BE49-F238E27FC236}">
                    <a16:creationId xmlns:a16="http://schemas.microsoft.com/office/drawing/2014/main" id="{F0668BE2-DD9B-0D49-A064-97F85CF93B1E}"/>
                  </a:ext>
                </a:extLst>
              </p:cNvPr>
              <p:cNvCxnSpPr>
                <a:stCxn id="330" idx="0"/>
                <a:endCxn id="335" idx="4"/>
              </p:cNvCxnSpPr>
              <p:nvPr/>
            </p:nvCxnSpPr>
            <p:spPr>
              <a:xfrm flipV="1">
                <a:off x="5842024" y="4500610"/>
                <a:ext cx="423424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직선 연결선 82">
                <a:extLst>
                  <a:ext uri="{FF2B5EF4-FFF2-40B4-BE49-F238E27FC236}">
                    <a16:creationId xmlns:a16="http://schemas.microsoft.com/office/drawing/2014/main" id="{F87764F3-C08B-F542-A37D-6E22AAE7E57A}"/>
                  </a:ext>
                </a:extLst>
              </p:cNvPr>
              <p:cNvCxnSpPr>
                <a:stCxn id="330" idx="0"/>
                <a:endCxn id="324" idx="4"/>
              </p:cNvCxnSpPr>
              <p:nvPr/>
            </p:nvCxnSpPr>
            <p:spPr>
              <a:xfrm flipV="1">
                <a:off x="5842024" y="4500610"/>
                <a:ext cx="878697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직선 연결선 83">
                <a:extLst>
                  <a:ext uri="{FF2B5EF4-FFF2-40B4-BE49-F238E27FC236}">
                    <a16:creationId xmlns:a16="http://schemas.microsoft.com/office/drawing/2014/main" id="{8888743D-1501-CF4A-B5AB-3569E6657D90}"/>
                  </a:ext>
                </a:extLst>
              </p:cNvPr>
              <p:cNvCxnSpPr>
                <a:stCxn id="330" idx="0"/>
                <a:endCxn id="325" idx="4"/>
              </p:cNvCxnSpPr>
              <p:nvPr/>
            </p:nvCxnSpPr>
            <p:spPr>
              <a:xfrm flipV="1">
                <a:off x="5842024" y="4500610"/>
                <a:ext cx="1333969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직선 연결선 84">
                <a:extLst>
                  <a:ext uri="{FF2B5EF4-FFF2-40B4-BE49-F238E27FC236}">
                    <a16:creationId xmlns:a16="http://schemas.microsoft.com/office/drawing/2014/main" id="{B09B3115-8DB4-9E43-A44E-633A083E8FF9}"/>
                  </a:ext>
                </a:extLst>
              </p:cNvPr>
              <p:cNvCxnSpPr>
                <a:stCxn id="331" idx="0"/>
                <a:endCxn id="322" idx="4"/>
              </p:cNvCxnSpPr>
              <p:nvPr/>
            </p:nvCxnSpPr>
            <p:spPr>
              <a:xfrm flipH="1" flipV="1">
                <a:off x="4899631" y="4500610"/>
                <a:ext cx="1460033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직선 연결선 85">
                <a:extLst>
                  <a:ext uri="{FF2B5EF4-FFF2-40B4-BE49-F238E27FC236}">
                    <a16:creationId xmlns:a16="http://schemas.microsoft.com/office/drawing/2014/main" id="{47C1674C-4942-3048-B1C7-50F71F16C8B4}"/>
                  </a:ext>
                </a:extLst>
              </p:cNvPr>
              <p:cNvCxnSpPr>
                <a:stCxn id="331" idx="0"/>
                <a:endCxn id="335" idx="4"/>
              </p:cNvCxnSpPr>
              <p:nvPr/>
            </p:nvCxnSpPr>
            <p:spPr>
              <a:xfrm flipH="1" flipV="1">
                <a:off x="6265448" y="4500610"/>
                <a:ext cx="94216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직선 연결선 86">
                <a:extLst>
                  <a:ext uri="{FF2B5EF4-FFF2-40B4-BE49-F238E27FC236}">
                    <a16:creationId xmlns:a16="http://schemas.microsoft.com/office/drawing/2014/main" id="{FEB4BBD6-2B36-514B-8CB5-068D673CD2D5}"/>
                  </a:ext>
                </a:extLst>
              </p:cNvPr>
              <p:cNvCxnSpPr>
                <a:stCxn id="332" idx="0"/>
                <a:endCxn id="323" idx="4"/>
              </p:cNvCxnSpPr>
              <p:nvPr/>
            </p:nvCxnSpPr>
            <p:spPr>
              <a:xfrm flipH="1" flipV="1">
                <a:off x="5354903" y="4500610"/>
                <a:ext cx="1522400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직선 연결선 87">
                <a:extLst>
                  <a:ext uri="{FF2B5EF4-FFF2-40B4-BE49-F238E27FC236}">
                    <a16:creationId xmlns:a16="http://schemas.microsoft.com/office/drawing/2014/main" id="{B018D616-EB02-934C-9006-AF069EC8BA52}"/>
                  </a:ext>
                </a:extLst>
              </p:cNvPr>
              <p:cNvCxnSpPr>
                <a:stCxn id="332" idx="0"/>
                <a:endCxn id="334" idx="4"/>
              </p:cNvCxnSpPr>
              <p:nvPr/>
            </p:nvCxnSpPr>
            <p:spPr>
              <a:xfrm flipH="1" flipV="1">
                <a:off x="5810176" y="4500610"/>
                <a:ext cx="1067128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직선 연결선 88">
                <a:extLst>
                  <a:ext uri="{FF2B5EF4-FFF2-40B4-BE49-F238E27FC236}">
                    <a16:creationId xmlns:a16="http://schemas.microsoft.com/office/drawing/2014/main" id="{6D993155-1B94-4D42-ADBA-89A67ADADF8C}"/>
                  </a:ext>
                </a:extLst>
              </p:cNvPr>
              <p:cNvCxnSpPr>
                <a:stCxn id="332" idx="0"/>
                <a:endCxn id="335" idx="4"/>
              </p:cNvCxnSpPr>
              <p:nvPr/>
            </p:nvCxnSpPr>
            <p:spPr>
              <a:xfrm flipH="1" flipV="1">
                <a:off x="6265448" y="4500610"/>
                <a:ext cx="611856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직선 연결선 89">
                <a:extLst>
                  <a:ext uri="{FF2B5EF4-FFF2-40B4-BE49-F238E27FC236}">
                    <a16:creationId xmlns:a16="http://schemas.microsoft.com/office/drawing/2014/main" id="{0EA0440E-90D5-174D-9A29-C48291F2E8BE}"/>
                  </a:ext>
                </a:extLst>
              </p:cNvPr>
              <p:cNvCxnSpPr>
                <a:stCxn id="332" idx="0"/>
                <a:endCxn id="326" idx="4"/>
              </p:cNvCxnSpPr>
              <p:nvPr/>
            </p:nvCxnSpPr>
            <p:spPr>
              <a:xfrm flipV="1">
                <a:off x="6877304" y="4500610"/>
                <a:ext cx="753956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직선 연결선 90">
                <a:extLst>
                  <a:ext uri="{FF2B5EF4-FFF2-40B4-BE49-F238E27FC236}">
                    <a16:creationId xmlns:a16="http://schemas.microsoft.com/office/drawing/2014/main" id="{AE4954FC-2A66-7F40-BF1C-68179CA391F3}"/>
                  </a:ext>
                </a:extLst>
              </p:cNvPr>
              <p:cNvCxnSpPr>
                <a:stCxn id="333" idx="0"/>
                <a:endCxn id="325" idx="4"/>
              </p:cNvCxnSpPr>
              <p:nvPr/>
            </p:nvCxnSpPr>
            <p:spPr>
              <a:xfrm flipH="1" flipV="1">
                <a:off x="7175993" y="4500610"/>
                <a:ext cx="218949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직선 연결선 91">
                <a:extLst>
                  <a:ext uri="{FF2B5EF4-FFF2-40B4-BE49-F238E27FC236}">
                    <a16:creationId xmlns:a16="http://schemas.microsoft.com/office/drawing/2014/main" id="{702E970E-E374-6D4A-B8A4-5FF24E9B8788}"/>
                  </a:ext>
                </a:extLst>
              </p:cNvPr>
              <p:cNvCxnSpPr>
                <a:stCxn id="333" idx="0"/>
                <a:endCxn id="334" idx="4"/>
              </p:cNvCxnSpPr>
              <p:nvPr/>
            </p:nvCxnSpPr>
            <p:spPr>
              <a:xfrm flipH="1" flipV="1">
                <a:off x="5810176" y="4500610"/>
                <a:ext cx="1584766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직선 연결선 92">
                <a:extLst>
                  <a:ext uri="{FF2B5EF4-FFF2-40B4-BE49-F238E27FC236}">
                    <a16:creationId xmlns:a16="http://schemas.microsoft.com/office/drawing/2014/main" id="{0702E636-DD23-D44F-BE43-B030FE9A3043}"/>
                  </a:ext>
                </a:extLst>
              </p:cNvPr>
              <p:cNvCxnSpPr>
                <a:stCxn id="333" idx="0"/>
                <a:endCxn id="323" idx="4"/>
              </p:cNvCxnSpPr>
              <p:nvPr/>
            </p:nvCxnSpPr>
            <p:spPr>
              <a:xfrm flipH="1" flipV="1">
                <a:off x="5354903" y="4500610"/>
                <a:ext cx="2040038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직선 연결선 93">
                <a:extLst>
                  <a:ext uri="{FF2B5EF4-FFF2-40B4-BE49-F238E27FC236}">
                    <a16:creationId xmlns:a16="http://schemas.microsoft.com/office/drawing/2014/main" id="{767A6944-02B5-8848-823E-50EA35A1E63B}"/>
                  </a:ext>
                </a:extLst>
              </p:cNvPr>
              <p:cNvCxnSpPr>
                <a:stCxn id="333" idx="0"/>
                <a:endCxn id="322" idx="3"/>
              </p:cNvCxnSpPr>
              <p:nvPr/>
            </p:nvCxnSpPr>
            <p:spPr>
              <a:xfrm flipH="1" flipV="1">
                <a:off x="4805953" y="4463063"/>
                <a:ext cx="2588989" cy="8777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직선 연결선 94">
                <a:extLst>
                  <a:ext uri="{FF2B5EF4-FFF2-40B4-BE49-F238E27FC236}">
                    <a16:creationId xmlns:a16="http://schemas.microsoft.com/office/drawing/2014/main" id="{3D74FB88-214B-A440-A4EE-D8FAB2CC06DE}"/>
                  </a:ext>
                </a:extLst>
              </p:cNvPr>
              <p:cNvCxnSpPr>
                <a:stCxn id="328" idx="0"/>
                <a:endCxn id="323" idx="4"/>
              </p:cNvCxnSpPr>
              <p:nvPr/>
            </p:nvCxnSpPr>
            <p:spPr>
              <a:xfrm flipV="1">
                <a:off x="4806745" y="4500610"/>
                <a:ext cx="548159" cy="8401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0" name="타원 339">
              <a:extLst>
                <a:ext uri="{FF2B5EF4-FFF2-40B4-BE49-F238E27FC236}">
                  <a16:creationId xmlns:a16="http://schemas.microsoft.com/office/drawing/2014/main" id="{7AB5156B-FD23-6D46-A6F0-C635FC49E8DC}"/>
                </a:ext>
              </a:extLst>
            </p:cNvPr>
            <p:cNvSpPr/>
            <p:nvPr/>
          </p:nvSpPr>
          <p:spPr>
            <a:xfrm>
              <a:off x="5174010" y="1992831"/>
              <a:ext cx="468000" cy="46800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1" name="타원 340">
              <a:extLst>
                <a:ext uri="{FF2B5EF4-FFF2-40B4-BE49-F238E27FC236}">
                  <a16:creationId xmlns:a16="http://schemas.microsoft.com/office/drawing/2014/main" id="{BFC7B345-03F2-CE4A-9F60-348DF44F786F}"/>
                </a:ext>
              </a:extLst>
            </p:cNvPr>
            <p:cNvSpPr/>
            <p:nvPr/>
          </p:nvSpPr>
          <p:spPr>
            <a:xfrm>
              <a:off x="6465474" y="1979753"/>
              <a:ext cx="468000" cy="4680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2" name="타원 341">
              <a:extLst>
                <a:ext uri="{FF2B5EF4-FFF2-40B4-BE49-F238E27FC236}">
                  <a16:creationId xmlns:a16="http://schemas.microsoft.com/office/drawing/2014/main" id="{A75A2F96-4CA4-3A45-9A29-5B85BE873D75}"/>
                </a:ext>
              </a:extLst>
            </p:cNvPr>
            <p:cNvSpPr/>
            <p:nvPr/>
          </p:nvSpPr>
          <p:spPr>
            <a:xfrm>
              <a:off x="5822483" y="1996192"/>
              <a:ext cx="468000" cy="468000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3" name="직선 화살표 연결선 342">
              <a:extLst>
                <a:ext uri="{FF2B5EF4-FFF2-40B4-BE49-F238E27FC236}">
                  <a16:creationId xmlns:a16="http://schemas.microsoft.com/office/drawing/2014/main" id="{EFB297FF-7DB4-6341-B7EB-FA582A043455}"/>
                </a:ext>
              </a:extLst>
            </p:cNvPr>
            <p:cNvCxnSpPr>
              <a:stCxn id="337" idx="0"/>
              <a:endCxn id="340" idx="4"/>
            </p:cNvCxnSpPr>
            <p:nvPr/>
          </p:nvCxnSpPr>
          <p:spPr>
            <a:xfrm flipV="1">
              <a:off x="5402010" y="2460831"/>
              <a:ext cx="6000" cy="68764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화살표 연결선 343">
              <a:extLst>
                <a:ext uri="{FF2B5EF4-FFF2-40B4-BE49-F238E27FC236}">
                  <a16:creationId xmlns:a16="http://schemas.microsoft.com/office/drawing/2014/main" id="{C90D03E0-98D0-F746-BF0C-68BDFAA4AD9D}"/>
                </a:ext>
              </a:extLst>
            </p:cNvPr>
            <p:cNvCxnSpPr>
              <a:stCxn id="336" idx="0"/>
              <a:endCxn id="342" idx="4"/>
            </p:cNvCxnSpPr>
            <p:nvPr/>
          </p:nvCxnSpPr>
          <p:spPr>
            <a:xfrm flipV="1">
              <a:off x="6052628" y="2464192"/>
              <a:ext cx="3855" cy="68428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화살표 연결선 344">
              <a:extLst>
                <a:ext uri="{FF2B5EF4-FFF2-40B4-BE49-F238E27FC236}">
                  <a16:creationId xmlns:a16="http://schemas.microsoft.com/office/drawing/2014/main" id="{33ECA05B-E69E-284A-A8DD-C41E28887E99}"/>
                </a:ext>
              </a:extLst>
            </p:cNvPr>
            <p:cNvCxnSpPr>
              <a:stCxn id="327" idx="0"/>
              <a:endCxn id="341" idx="4"/>
            </p:cNvCxnSpPr>
            <p:nvPr/>
          </p:nvCxnSpPr>
          <p:spPr>
            <a:xfrm flipH="1" flipV="1">
              <a:off x="6699474" y="2447753"/>
              <a:ext cx="3772" cy="70072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A12AC79C-264C-7A41-9197-599EEBE80A0A}"/>
                </a:ext>
              </a:extLst>
            </p:cNvPr>
            <p:cNvSpPr txBox="1"/>
            <p:nvPr/>
          </p:nvSpPr>
          <p:spPr>
            <a:xfrm>
              <a:off x="4842509" y="1413621"/>
              <a:ext cx="956674" cy="388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rgbClr val="002060"/>
                  </a:solidFill>
                </a:rPr>
                <a:t>0.9</a:t>
              </a:r>
              <a:endParaRPr lang="ko-KR" altLang="en-US" sz="1500" b="1" dirty="0">
                <a:solidFill>
                  <a:srgbClr val="002060"/>
                </a:solidFill>
              </a:endParaRPr>
            </a:p>
          </p:txBody>
        </p:sp>
        <p:grpSp>
          <p:nvGrpSpPr>
            <p:cNvPr id="347" name="그룹 346">
              <a:extLst>
                <a:ext uri="{FF2B5EF4-FFF2-40B4-BE49-F238E27FC236}">
                  <a16:creationId xmlns:a16="http://schemas.microsoft.com/office/drawing/2014/main" id="{2C13E153-1CF5-FB48-804B-F6035A104D17}"/>
                </a:ext>
              </a:extLst>
            </p:cNvPr>
            <p:cNvGrpSpPr/>
            <p:nvPr/>
          </p:nvGrpSpPr>
          <p:grpSpPr>
            <a:xfrm>
              <a:off x="4660535" y="4205253"/>
              <a:ext cx="3235236" cy="332969"/>
              <a:chOff x="4660535" y="4283631"/>
              <a:chExt cx="3235236" cy="332969"/>
            </a:xfrm>
          </p:grpSpPr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774856E6-A8B0-EE4F-B7B8-B55B32FD9338}"/>
                  </a:ext>
                </a:extLst>
              </p:cNvPr>
              <p:cNvSpPr txBox="1"/>
              <p:nvPr/>
            </p:nvSpPr>
            <p:spPr>
              <a:xfrm>
                <a:off x="4660535" y="4283631"/>
                <a:ext cx="509451" cy="332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C00000"/>
                    </a:solidFill>
                  </a:rPr>
                  <a:t>21</a:t>
                </a:r>
                <a:endParaRPr lang="ko-KR" altLang="en-US" sz="12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41AC7B9-65B6-6D4F-AD43-B08409D57DC9}"/>
                  </a:ext>
                </a:extLst>
              </p:cNvPr>
              <p:cNvSpPr txBox="1"/>
              <p:nvPr/>
            </p:nvSpPr>
            <p:spPr>
              <a:xfrm>
                <a:off x="5114832" y="4283631"/>
                <a:ext cx="509451" cy="332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C00000"/>
                    </a:solidFill>
                  </a:rPr>
                  <a:t>5</a:t>
                </a:r>
                <a:endParaRPr lang="ko-KR" altLang="en-US" sz="12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8228F65C-7196-1341-BAFB-ED419B2453DF}"/>
                  </a:ext>
                </a:extLst>
              </p:cNvPr>
              <p:cNvSpPr txBox="1"/>
              <p:nvPr/>
            </p:nvSpPr>
            <p:spPr>
              <a:xfrm>
                <a:off x="5569129" y="4283631"/>
                <a:ext cx="509451" cy="332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C00000"/>
                    </a:solidFill>
                  </a:rPr>
                  <a:t>16</a:t>
                </a:r>
                <a:endParaRPr lang="ko-KR" altLang="en-US" sz="12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8637107A-C21A-184B-AC32-7100CB7A4901}"/>
                  </a:ext>
                </a:extLst>
              </p:cNvPr>
              <p:cNvSpPr txBox="1"/>
              <p:nvPr/>
            </p:nvSpPr>
            <p:spPr>
              <a:xfrm>
                <a:off x="6023426" y="4283631"/>
                <a:ext cx="509451" cy="332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C00000"/>
                    </a:solidFill>
                  </a:rPr>
                  <a:t>43</a:t>
                </a:r>
                <a:endParaRPr lang="ko-KR" altLang="en-US" sz="12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6032D597-5A5E-F149-8391-E119EF1D83FE}"/>
                  </a:ext>
                </a:extLst>
              </p:cNvPr>
              <p:cNvSpPr txBox="1"/>
              <p:nvPr/>
            </p:nvSpPr>
            <p:spPr>
              <a:xfrm>
                <a:off x="6477723" y="4283631"/>
                <a:ext cx="509451" cy="332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C00000"/>
                    </a:solidFill>
                  </a:rPr>
                  <a:t>0.2</a:t>
                </a:r>
                <a:endParaRPr lang="ko-KR" altLang="en-US" sz="12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8B5AF7D4-246D-4942-AB53-20E58E40BF59}"/>
                  </a:ext>
                </a:extLst>
              </p:cNvPr>
              <p:cNvSpPr txBox="1"/>
              <p:nvPr/>
            </p:nvSpPr>
            <p:spPr>
              <a:xfrm>
                <a:off x="6932021" y="4283631"/>
                <a:ext cx="509451" cy="332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C00000"/>
                    </a:solidFill>
                  </a:rPr>
                  <a:t>0.9</a:t>
                </a:r>
                <a:endParaRPr lang="ko-KR" altLang="en-US" sz="12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DE298717-DB35-6642-9E76-A3ACA3042999}"/>
                  </a:ext>
                </a:extLst>
              </p:cNvPr>
              <p:cNvSpPr txBox="1"/>
              <p:nvPr/>
            </p:nvSpPr>
            <p:spPr>
              <a:xfrm>
                <a:off x="7386320" y="4283631"/>
                <a:ext cx="509451" cy="332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C00000"/>
                    </a:solidFill>
                  </a:rPr>
                  <a:t>1.1</a:t>
                </a:r>
                <a:endParaRPr lang="ko-KR" altLang="en-US" sz="12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40EC41D0-5518-8942-AA81-D1EEC8FBD7C0}"/>
                </a:ext>
              </a:extLst>
            </p:cNvPr>
            <p:cNvGrpSpPr/>
            <p:nvPr/>
          </p:nvGrpSpPr>
          <p:grpSpPr>
            <a:xfrm>
              <a:off x="4460964" y="3404866"/>
              <a:ext cx="3180080" cy="800387"/>
              <a:chOff x="4460964" y="3404866"/>
              <a:chExt cx="3180080" cy="800387"/>
            </a:xfrm>
          </p:grpSpPr>
          <p:cxnSp>
            <p:nvCxnSpPr>
              <p:cNvPr id="376" name="직선 연결선 214">
                <a:extLst>
                  <a:ext uri="{FF2B5EF4-FFF2-40B4-BE49-F238E27FC236}">
                    <a16:creationId xmlns:a16="http://schemas.microsoft.com/office/drawing/2014/main" id="{C560CDDF-33C7-B849-ACE9-597F37416185}"/>
                  </a:ext>
                </a:extLst>
              </p:cNvPr>
              <p:cNvCxnSpPr>
                <a:endCxn id="337" idx="4"/>
              </p:cNvCxnSpPr>
              <p:nvPr/>
            </p:nvCxnSpPr>
            <p:spPr>
              <a:xfrm flipV="1">
                <a:off x="4460964" y="3404866"/>
                <a:ext cx="941046" cy="800387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직선 연결선 179">
                <a:extLst>
                  <a:ext uri="{FF2B5EF4-FFF2-40B4-BE49-F238E27FC236}">
                    <a16:creationId xmlns:a16="http://schemas.microsoft.com/office/drawing/2014/main" id="{F3D388FF-FACF-B043-AE40-7BB6D9E4B1FA}"/>
                  </a:ext>
                </a:extLst>
              </p:cNvPr>
              <p:cNvCxnSpPr>
                <a:stCxn id="390" idx="0"/>
                <a:endCxn id="337" idx="4"/>
              </p:cNvCxnSpPr>
              <p:nvPr/>
            </p:nvCxnSpPr>
            <p:spPr>
              <a:xfrm flipH="1" flipV="1">
                <a:off x="5402010" y="3404866"/>
                <a:ext cx="2239034" cy="800387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 262">
                <a:extLst>
                  <a:ext uri="{FF2B5EF4-FFF2-40B4-BE49-F238E27FC236}">
                    <a16:creationId xmlns:a16="http://schemas.microsoft.com/office/drawing/2014/main" id="{DC7CBF2C-5F3F-514A-B394-31FAF8431552}"/>
                  </a:ext>
                </a:extLst>
              </p:cNvPr>
              <p:cNvCxnSpPr>
                <a:stCxn id="387" idx="0"/>
                <a:endCxn id="337" idx="4"/>
              </p:cNvCxnSpPr>
              <p:nvPr/>
            </p:nvCxnSpPr>
            <p:spPr>
              <a:xfrm flipH="1" flipV="1">
                <a:off x="5402011" y="3404866"/>
                <a:ext cx="876141" cy="800387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 265">
                <a:extLst>
                  <a:ext uri="{FF2B5EF4-FFF2-40B4-BE49-F238E27FC236}">
                    <a16:creationId xmlns:a16="http://schemas.microsoft.com/office/drawing/2014/main" id="{593F2AAF-ACB4-544A-B952-33D9F7E50EB1}"/>
                  </a:ext>
                </a:extLst>
              </p:cNvPr>
              <p:cNvCxnSpPr>
                <a:stCxn id="386" idx="0"/>
                <a:endCxn id="337" idx="4"/>
              </p:cNvCxnSpPr>
              <p:nvPr/>
            </p:nvCxnSpPr>
            <p:spPr>
              <a:xfrm flipH="1" flipV="1">
                <a:off x="5402011" y="3404866"/>
                <a:ext cx="421845" cy="800387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 268">
                <a:extLst>
                  <a:ext uri="{FF2B5EF4-FFF2-40B4-BE49-F238E27FC236}">
                    <a16:creationId xmlns:a16="http://schemas.microsoft.com/office/drawing/2014/main" id="{B1017F34-D1D6-2D4B-921A-40057F0A2CF2}"/>
                  </a:ext>
                </a:extLst>
              </p:cNvPr>
              <p:cNvCxnSpPr>
                <a:stCxn id="385" idx="0"/>
                <a:endCxn id="337" idx="4"/>
              </p:cNvCxnSpPr>
              <p:nvPr/>
            </p:nvCxnSpPr>
            <p:spPr>
              <a:xfrm flipV="1">
                <a:off x="5369557" y="3404866"/>
                <a:ext cx="32453" cy="800387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 271">
                <a:extLst>
                  <a:ext uri="{FF2B5EF4-FFF2-40B4-BE49-F238E27FC236}">
                    <a16:creationId xmlns:a16="http://schemas.microsoft.com/office/drawing/2014/main" id="{85D4A693-C3F3-5446-8800-BCA3BF61E8F5}"/>
                  </a:ext>
                </a:extLst>
              </p:cNvPr>
              <p:cNvCxnSpPr>
                <a:stCxn id="384" idx="0"/>
                <a:endCxn id="337" idx="4"/>
              </p:cNvCxnSpPr>
              <p:nvPr/>
            </p:nvCxnSpPr>
            <p:spPr>
              <a:xfrm flipV="1">
                <a:off x="4915261" y="3404866"/>
                <a:ext cx="486750" cy="800387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 284">
                <a:extLst>
                  <a:ext uri="{FF2B5EF4-FFF2-40B4-BE49-F238E27FC236}">
                    <a16:creationId xmlns:a16="http://schemas.microsoft.com/office/drawing/2014/main" id="{2BA149DF-382B-F648-917C-341EBD1E1D20}"/>
                  </a:ext>
                </a:extLst>
              </p:cNvPr>
              <p:cNvCxnSpPr>
                <a:stCxn id="388" idx="0"/>
                <a:endCxn id="337" idx="4"/>
              </p:cNvCxnSpPr>
              <p:nvPr/>
            </p:nvCxnSpPr>
            <p:spPr>
              <a:xfrm flipH="1" flipV="1">
                <a:off x="5402011" y="3404866"/>
                <a:ext cx="1330438" cy="800387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 287">
                <a:extLst>
                  <a:ext uri="{FF2B5EF4-FFF2-40B4-BE49-F238E27FC236}">
                    <a16:creationId xmlns:a16="http://schemas.microsoft.com/office/drawing/2014/main" id="{1C2152ED-7F3B-3A43-878E-95BD36C47FBA}"/>
                  </a:ext>
                </a:extLst>
              </p:cNvPr>
              <p:cNvCxnSpPr>
                <a:stCxn id="389" idx="0"/>
                <a:endCxn id="337" idx="4"/>
              </p:cNvCxnSpPr>
              <p:nvPr/>
            </p:nvCxnSpPr>
            <p:spPr>
              <a:xfrm flipH="1" flipV="1">
                <a:off x="5402011" y="3404866"/>
                <a:ext cx="1784736" cy="800387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0C6F0685-F1D0-E44C-B4B1-E228952F3D5F}"/>
                </a:ext>
              </a:extLst>
            </p:cNvPr>
            <p:cNvSpPr txBox="1"/>
            <p:nvPr/>
          </p:nvSpPr>
          <p:spPr>
            <a:xfrm>
              <a:off x="4258493" y="3673248"/>
              <a:ext cx="638798" cy="33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</a:rPr>
                <a:t>0.2</a:t>
              </a:r>
              <a:endParaRPr lang="ko-KR" altLang="en-US" sz="1200" b="1" dirty="0">
                <a:solidFill>
                  <a:srgbClr val="002060"/>
                </a:solidFill>
              </a:endParaRP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4C9E14ED-6327-CE44-AD5E-2BCD0EC0D5AF}"/>
                </a:ext>
              </a:extLst>
            </p:cNvPr>
            <p:cNvSpPr txBox="1"/>
            <p:nvPr/>
          </p:nvSpPr>
          <p:spPr>
            <a:xfrm>
              <a:off x="4660566" y="3673249"/>
              <a:ext cx="638798" cy="33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</a:rPr>
                <a:t>1.2</a:t>
              </a:r>
              <a:endParaRPr lang="ko-KR" altLang="en-US" sz="1200" b="1" dirty="0">
                <a:solidFill>
                  <a:srgbClr val="002060"/>
                </a:solidFill>
              </a:endParaRP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0DF0DD4-9723-0E47-B969-58686CE8C88D}"/>
                </a:ext>
              </a:extLst>
            </p:cNvPr>
            <p:cNvSpPr txBox="1"/>
            <p:nvPr/>
          </p:nvSpPr>
          <p:spPr>
            <a:xfrm>
              <a:off x="5507554" y="3477304"/>
              <a:ext cx="638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2060"/>
                  </a:solidFill>
                </a:rPr>
                <a:t>...</a:t>
              </a:r>
              <a:endParaRPr lang="ko-KR" altLang="en-US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C56E12B2-DC43-8A4D-97B3-5DFC7034BE08}"/>
                </a:ext>
              </a:extLst>
            </p:cNvPr>
            <p:cNvSpPr txBox="1"/>
            <p:nvPr/>
          </p:nvSpPr>
          <p:spPr>
            <a:xfrm>
              <a:off x="6320802" y="3668894"/>
              <a:ext cx="638798" cy="33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</a:rPr>
                <a:t>0.1</a:t>
              </a:r>
              <a:endParaRPr lang="ko-KR" altLang="en-US" sz="1200" b="1" dirty="0">
                <a:solidFill>
                  <a:srgbClr val="002060"/>
                </a:solidFill>
              </a:endParaRP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35DE3300-B744-154F-A6A4-43DFD92C33DE}"/>
                </a:ext>
              </a:extLst>
            </p:cNvPr>
            <p:cNvSpPr txBox="1"/>
            <p:nvPr/>
          </p:nvSpPr>
          <p:spPr>
            <a:xfrm>
              <a:off x="6782356" y="3664539"/>
              <a:ext cx="638798" cy="33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</a:rPr>
                <a:t>0.7</a:t>
              </a:r>
              <a:endParaRPr lang="ko-KR" altLang="en-US" sz="1200" b="1" dirty="0">
                <a:solidFill>
                  <a:srgbClr val="002060"/>
                </a:solidFill>
              </a:endParaRP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D340EA2A-A036-6A41-A0EE-B143824B216D}"/>
                </a:ext>
              </a:extLst>
            </p:cNvPr>
            <p:cNvSpPr txBox="1"/>
            <p:nvPr/>
          </p:nvSpPr>
          <p:spPr>
            <a:xfrm>
              <a:off x="5517426" y="1413621"/>
              <a:ext cx="956674" cy="388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rgbClr val="002060"/>
                  </a:solidFill>
                </a:rPr>
                <a:t>0.1</a:t>
              </a:r>
              <a:endParaRPr lang="ko-KR" altLang="en-US" sz="1500" b="1" dirty="0">
                <a:solidFill>
                  <a:srgbClr val="002060"/>
                </a:solidFill>
              </a:endParaRP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D32C1335-5C14-A641-BAE2-8424562405F7}"/>
                </a:ext>
              </a:extLst>
            </p:cNvPr>
            <p:cNvSpPr txBox="1"/>
            <p:nvPr/>
          </p:nvSpPr>
          <p:spPr>
            <a:xfrm>
              <a:off x="6192339" y="1413621"/>
              <a:ext cx="1272224" cy="388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rgbClr val="002060"/>
                  </a:solidFill>
                </a:rPr>
                <a:t>0.00001</a:t>
              </a:r>
              <a:endParaRPr lang="ko-KR" altLang="en-US" sz="1500" b="1" dirty="0">
                <a:solidFill>
                  <a:srgbClr val="002060"/>
                </a:solidFill>
              </a:endParaRPr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55B5F280-93FE-3B4E-B15B-63E4CFE64CBC}"/>
                </a:ext>
              </a:extLst>
            </p:cNvPr>
            <p:cNvSpPr txBox="1"/>
            <p:nvPr/>
          </p:nvSpPr>
          <p:spPr>
            <a:xfrm>
              <a:off x="4088675" y="4205253"/>
              <a:ext cx="666203" cy="33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C00000"/>
                  </a:solidFill>
                </a:rPr>
                <a:t>33.7</a:t>
              </a:r>
              <a:endParaRPr lang="ko-KR" alt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EB2FC0CC-F947-5F46-BA72-EDC8FDE2906D}"/>
                </a:ext>
              </a:extLst>
            </p:cNvPr>
            <p:cNvSpPr txBox="1"/>
            <p:nvPr/>
          </p:nvSpPr>
          <p:spPr>
            <a:xfrm>
              <a:off x="4998797" y="1138998"/>
              <a:ext cx="679268" cy="388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rgbClr val="002060"/>
                  </a:solidFill>
                </a:rPr>
                <a:t>0.3</a:t>
              </a:r>
              <a:endParaRPr lang="ko-KR" altLang="en-US" sz="1500" b="1" dirty="0">
                <a:solidFill>
                  <a:srgbClr val="002060"/>
                </a:solidFill>
              </a:endParaRP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B3DAD6F8-D632-DE47-B97B-F26553CFA963}"/>
                </a:ext>
              </a:extLst>
            </p:cNvPr>
            <p:cNvSpPr txBox="1"/>
            <p:nvPr/>
          </p:nvSpPr>
          <p:spPr>
            <a:xfrm>
              <a:off x="5673713" y="1138998"/>
              <a:ext cx="679268" cy="388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rgbClr val="002060"/>
                  </a:solidFill>
                </a:rPr>
                <a:t>0.2</a:t>
              </a:r>
              <a:endParaRPr lang="ko-KR" altLang="en-US" sz="1500" b="1" dirty="0">
                <a:solidFill>
                  <a:srgbClr val="002060"/>
                </a:solidFill>
              </a:endParaRP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04F43033-F9AE-B047-A944-A97FC0F4A943}"/>
                </a:ext>
              </a:extLst>
            </p:cNvPr>
            <p:cNvSpPr txBox="1"/>
            <p:nvPr/>
          </p:nvSpPr>
          <p:spPr>
            <a:xfrm>
              <a:off x="6348626" y="1138998"/>
              <a:ext cx="679268" cy="388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rgbClr val="002060"/>
                  </a:solidFill>
                </a:rPr>
                <a:t>0.05</a:t>
              </a:r>
              <a:endParaRPr lang="ko-KR" altLang="en-US" sz="1500" b="1" dirty="0">
                <a:solidFill>
                  <a:srgbClr val="002060"/>
                </a:solidFill>
              </a:endParaRPr>
            </a:p>
          </p:txBody>
        </p:sp>
        <p:cxnSp>
          <p:nvCxnSpPr>
            <p:cNvPr id="361" name="직선 연결선 266">
              <a:extLst>
                <a:ext uri="{FF2B5EF4-FFF2-40B4-BE49-F238E27FC236}">
                  <a16:creationId xmlns:a16="http://schemas.microsoft.com/office/drawing/2014/main" id="{BCA2B82A-A4EC-7047-8786-9A5B14249069}"/>
                </a:ext>
              </a:extLst>
            </p:cNvPr>
            <p:cNvCxnSpPr>
              <a:cxnSpLocks/>
            </p:cNvCxnSpPr>
            <p:nvPr/>
          </p:nvCxnSpPr>
          <p:spPr>
            <a:xfrm>
              <a:off x="5016415" y="1650041"/>
              <a:ext cx="2292059" cy="179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135">
              <a:extLst>
                <a:ext uri="{FF2B5EF4-FFF2-40B4-BE49-F238E27FC236}">
                  <a16:creationId xmlns:a16="http://schemas.microsoft.com/office/drawing/2014/main" id="{09BF2CBE-31B1-204E-9977-2127B3971584}"/>
                </a:ext>
              </a:extLst>
            </p:cNvPr>
            <p:cNvCxnSpPr>
              <a:cxnSpLocks/>
            </p:cNvCxnSpPr>
            <p:nvPr/>
          </p:nvCxnSpPr>
          <p:spPr>
            <a:xfrm>
              <a:off x="5020025" y="1595533"/>
              <a:ext cx="231727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EB3C9CE1-3108-F841-822A-1E226F6C9DAA}"/>
                </a:ext>
              </a:extLst>
            </p:cNvPr>
            <p:cNvSpPr txBox="1"/>
            <p:nvPr/>
          </p:nvSpPr>
          <p:spPr>
            <a:xfrm>
              <a:off x="5050972" y="3107192"/>
              <a:ext cx="638798" cy="33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1.39</a:t>
              </a:r>
              <a:endParaRPr lang="ko-KR" altLang="en-US" sz="1200" b="1" dirty="0"/>
            </a:p>
          </p:txBody>
        </p:sp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35E8152B-4617-454A-9551-FFB81D64BEDB}"/>
                </a:ext>
              </a:extLst>
            </p:cNvPr>
            <p:cNvGrpSpPr/>
            <p:nvPr/>
          </p:nvGrpSpPr>
          <p:grpSpPr>
            <a:xfrm>
              <a:off x="1842847" y="2013446"/>
              <a:ext cx="3644537" cy="421432"/>
              <a:chOff x="1842847" y="2013446"/>
              <a:chExt cx="3644537" cy="421432"/>
            </a:xfrm>
          </p:grpSpPr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CEF61BE8-0E10-F643-B222-7E65CB65FC16}"/>
                  </a:ext>
                </a:extLst>
              </p:cNvPr>
              <p:cNvSpPr txBox="1"/>
              <p:nvPr/>
            </p:nvSpPr>
            <p:spPr>
              <a:xfrm>
                <a:off x="1842847" y="2034768"/>
                <a:ext cx="36445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>
                    <a:latin typeface="Palatino Linotype" panose="02040502050505030304" pitchFamily="18" charset="0"/>
                  </a:rPr>
                  <a:t>O = activation(                          )</a:t>
                </a:r>
                <a:endParaRPr lang="ko-KR" altLang="en-US" sz="1500" b="1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5DA447EB-04B4-6C41-B3AA-DB42D8957CCB}"/>
                  </a:ext>
                </a:extLst>
              </p:cNvPr>
              <p:cNvSpPr txBox="1"/>
              <p:nvPr/>
            </p:nvSpPr>
            <p:spPr>
              <a:xfrm>
                <a:off x="3036766" y="2013446"/>
                <a:ext cx="2364377" cy="36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Logit = </a:t>
                </a:r>
                <a:r>
                  <a:rPr lang="en-US" altLang="ko-KR" b="1" dirty="0">
                    <a:solidFill>
                      <a:srgbClr val="002060"/>
                    </a:solidFill>
                  </a:rPr>
                  <a:t>W</a:t>
                </a:r>
                <a:r>
                  <a:rPr lang="en-US" altLang="ko-KR" b="1" dirty="0">
                    <a:latin typeface="Palatino Linotype" panose="02040502050505030304" pitchFamily="18" charset="0"/>
                  </a:rPr>
                  <a:t>*</a:t>
                </a:r>
                <a:r>
                  <a:rPr lang="en-US" altLang="ko-KR" b="1" dirty="0">
                    <a:solidFill>
                      <a:srgbClr val="C00000"/>
                    </a:solidFill>
                    <a:latin typeface="Palatino Linotype" panose="02040502050505030304" pitchFamily="18" charset="0"/>
                  </a:rPr>
                  <a:t>H</a:t>
                </a:r>
                <a:endParaRPr lang="ko-KR" altLang="en-US" b="1" dirty="0"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1E6B3501-2149-EC47-AADC-23D02A365DDB}"/>
                </a:ext>
              </a:extLst>
            </p:cNvPr>
            <p:cNvSpPr txBox="1"/>
            <p:nvPr/>
          </p:nvSpPr>
          <p:spPr>
            <a:xfrm>
              <a:off x="-1607441" y="5302489"/>
              <a:ext cx="1446341" cy="33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Temperature</a:t>
              </a:r>
              <a:endParaRPr lang="ko-KR" altLang="en-US" sz="1200" b="1" dirty="0">
                <a:solidFill>
                  <a:srgbClr val="FF0000"/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463" name="TextBox 462">
            <a:extLst>
              <a:ext uri="{FF2B5EF4-FFF2-40B4-BE49-F238E27FC236}">
                <a16:creationId xmlns:a16="http://schemas.microsoft.com/office/drawing/2014/main" id="{486E63A1-5C0F-DD4B-B62C-F9D73D5F7276}"/>
              </a:ext>
            </a:extLst>
          </p:cNvPr>
          <p:cNvSpPr txBox="1"/>
          <p:nvPr/>
        </p:nvSpPr>
        <p:spPr>
          <a:xfrm>
            <a:off x="9972711" y="4500004"/>
            <a:ext cx="652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Input</a:t>
            </a:r>
            <a:endParaRPr kumimoji="1" lang="ko-Kore-KR" altLang="en-US" sz="1200" dirty="0"/>
          </a:p>
        </p:txBody>
      </p:sp>
      <p:sp>
        <p:nvSpPr>
          <p:cNvPr id="468" name="타원 467">
            <a:extLst>
              <a:ext uri="{FF2B5EF4-FFF2-40B4-BE49-F238E27FC236}">
                <a16:creationId xmlns:a16="http://schemas.microsoft.com/office/drawing/2014/main" id="{D381BDF8-AF9E-364C-B394-E94FCDCBC8D9}"/>
              </a:ext>
            </a:extLst>
          </p:cNvPr>
          <p:cNvSpPr/>
          <p:nvPr/>
        </p:nvSpPr>
        <p:spPr>
          <a:xfrm>
            <a:off x="8494362" y="4085242"/>
            <a:ext cx="361145" cy="3278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70" name="직선 연결선[R] 469">
            <a:extLst>
              <a:ext uri="{FF2B5EF4-FFF2-40B4-BE49-F238E27FC236}">
                <a16:creationId xmlns:a16="http://schemas.microsoft.com/office/drawing/2014/main" id="{C0FD8DB2-48DF-0245-9E2A-8E530D7B02C0}"/>
              </a:ext>
            </a:extLst>
          </p:cNvPr>
          <p:cNvCxnSpPr>
            <a:cxnSpLocks/>
            <a:stCxn id="468" idx="4"/>
          </p:cNvCxnSpPr>
          <p:nvPr/>
        </p:nvCxnSpPr>
        <p:spPr>
          <a:xfrm flipH="1">
            <a:off x="4658553" y="4413113"/>
            <a:ext cx="4016382" cy="8195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타원 144">
            <a:extLst>
              <a:ext uri="{FF2B5EF4-FFF2-40B4-BE49-F238E27FC236}">
                <a16:creationId xmlns:a16="http://schemas.microsoft.com/office/drawing/2014/main" id="{19BA0746-562F-1E43-B654-E982D1C8F1ED}"/>
              </a:ext>
            </a:extLst>
          </p:cNvPr>
          <p:cNvSpPr/>
          <p:nvPr/>
        </p:nvSpPr>
        <p:spPr>
          <a:xfrm>
            <a:off x="10051008" y="4735049"/>
            <a:ext cx="389547" cy="38141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67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CF7C44-F1AB-364C-BFA2-76FC033F4216}"/>
              </a:ext>
            </a:extLst>
          </p:cNvPr>
          <p:cNvSpPr/>
          <p:nvPr/>
        </p:nvSpPr>
        <p:spPr>
          <a:xfrm>
            <a:off x="357402" y="289440"/>
            <a:ext cx="33345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000" b="1"/>
              <a:t>MVTech-AD dataset</a:t>
            </a:r>
            <a:endParaRPr lang="ko-Kore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35B818-CA42-704D-9C08-E575B7FF4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3" y="1315845"/>
            <a:ext cx="7202670" cy="4562856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4900353B-A3F2-784A-A7CE-C50485C6A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724" y="2363512"/>
            <a:ext cx="4509074" cy="27454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847B7C-D2F0-6946-A95E-772346E5F823}"/>
              </a:ext>
            </a:extLst>
          </p:cNvPr>
          <p:cNvSpPr txBox="1"/>
          <p:nvPr/>
        </p:nvSpPr>
        <p:spPr>
          <a:xfrm>
            <a:off x="2745275" y="6311552"/>
            <a:ext cx="29115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/>
              <a:t>[ examples of </a:t>
            </a:r>
            <a:r>
              <a:rPr kumimoji="1" lang="en-US" altLang="ko-Kore-KR" sz="1500" dirty="0" err="1"/>
              <a:t>MVTech</a:t>
            </a:r>
            <a:r>
              <a:rPr kumimoji="1" lang="en-US" altLang="ko-Kore-KR" sz="1500" dirty="0"/>
              <a:t>-AD dataset ]</a:t>
            </a:r>
            <a:endParaRPr kumimoji="1" lang="ko-Kore-KR" altLang="en-US" sz="15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05C163-FCB9-0547-BFDA-9B2FE22C3B24}"/>
              </a:ext>
            </a:extLst>
          </p:cNvPr>
          <p:cNvSpPr/>
          <p:nvPr/>
        </p:nvSpPr>
        <p:spPr>
          <a:xfrm>
            <a:off x="9562271" y="2375493"/>
            <a:ext cx="633289" cy="2733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39916F-0748-5F46-9EAB-84398AD57A88}"/>
              </a:ext>
            </a:extLst>
          </p:cNvPr>
          <p:cNvSpPr/>
          <p:nvPr/>
        </p:nvSpPr>
        <p:spPr>
          <a:xfrm rot="5400000">
            <a:off x="5162523" y="-154711"/>
            <a:ext cx="874143" cy="38152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DDF5FC-1475-024C-89AD-E5462E8CEF56}"/>
              </a:ext>
            </a:extLst>
          </p:cNvPr>
          <p:cNvSpPr/>
          <p:nvPr/>
        </p:nvSpPr>
        <p:spPr>
          <a:xfrm rot="10800000">
            <a:off x="8577071" y="2375493"/>
            <a:ext cx="484632" cy="273346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C2875-AAAA-3B4E-8712-B3067EB91537}"/>
              </a:ext>
            </a:extLst>
          </p:cNvPr>
          <p:cNvSpPr txBox="1"/>
          <p:nvPr/>
        </p:nvSpPr>
        <p:spPr>
          <a:xfrm>
            <a:off x="7507221" y="1568250"/>
            <a:ext cx="268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B050"/>
                </a:solidFill>
              </a:rPr>
              <a:t>Anomaly-free</a:t>
            </a:r>
            <a:r>
              <a:rPr kumimoji="1" lang="en-US" altLang="ko-KR" b="1" dirty="0">
                <a:solidFill>
                  <a:srgbClr val="00B050"/>
                </a:solidFill>
              </a:rPr>
              <a:t>(Train / Test)</a:t>
            </a:r>
            <a:endParaRPr kumimoji="1" lang="ko-Kore-KR" altLang="en-US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E7111-39A2-CE4C-B085-A9024DE7A43B}"/>
              </a:ext>
            </a:extLst>
          </p:cNvPr>
          <p:cNvSpPr txBox="1"/>
          <p:nvPr/>
        </p:nvSpPr>
        <p:spPr>
          <a:xfrm>
            <a:off x="1191155" y="5108956"/>
            <a:ext cx="171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Texture datasets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9A0408-BA0C-ED42-96A7-755DE3012491}"/>
              </a:ext>
            </a:extLst>
          </p:cNvPr>
          <p:cNvSpPr txBox="1"/>
          <p:nvPr/>
        </p:nvSpPr>
        <p:spPr>
          <a:xfrm>
            <a:off x="4738738" y="5827525"/>
            <a:ext cx="196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Objective datasets 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B42272-B4D2-1D41-8A02-DBB41F392828}"/>
              </a:ext>
            </a:extLst>
          </p:cNvPr>
          <p:cNvSpPr/>
          <p:nvPr/>
        </p:nvSpPr>
        <p:spPr>
          <a:xfrm rot="16200000">
            <a:off x="4878851" y="1003104"/>
            <a:ext cx="1441488" cy="3815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862740-F010-2F4C-A611-294020201517}"/>
              </a:ext>
            </a:extLst>
          </p:cNvPr>
          <p:cNvSpPr txBox="1"/>
          <p:nvPr/>
        </p:nvSpPr>
        <p:spPr>
          <a:xfrm>
            <a:off x="7501724" y="2015440"/>
            <a:ext cx="155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Anomaly</a:t>
            </a:r>
            <a:r>
              <a:rPr kumimoji="1" lang="en-US" altLang="ko-KR" b="1" dirty="0">
                <a:solidFill>
                  <a:srgbClr val="FF0000"/>
                </a:solidFill>
              </a:rPr>
              <a:t>(Test)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814DA03-193F-FE4C-A3A0-49037988088D}"/>
                  </a:ext>
                </a:extLst>
              </p14:cNvPr>
              <p14:cNvContentPartPr/>
              <p14:nvPr/>
            </p14:nvContentPartPr>
            <p14:xfrm>
              <a:off x="5975280" y="1387440"/>
              <a:ext cx="642960" cy="69984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814DA03-193F-FE4C-A3A0-4903798808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5920" y="1378080"/>
                <a:ext cx="661680" cy="7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811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45B733-C522-A74A-8F1A-B6EA4B30F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9" y="939703"/>
            <a:ext cx="10857234" cy="331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7E20F2-BB91-694C-A017-F2961270D45C}"/>
              </a:ext>
            </a:extLst>
          </p:cNvPr>
          <p:cNvSpPr txBox="1"/>
          <p:nvPr/>
        </p:nvSpPr>
        <p:spPr>
          <a:xfrm>
            <a:off x="179561" y="4765412"/>
            <a:ext cx="11832877" cy="17859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500" b="1" dirty="0"/>
              <a:t>Step</a:t>
            </a:r>
            <a:r>
              <a:rPr kumimoji="1" lang="ko-KR" altLang="en-US" sz="1500" b="1" dirty="0"/>
              <a:t> </a:t>
            </a:r>
            <a:r>
              <a:rPr kumimoji="1" lang="en-US" altLang="ko-Kore-KR" sz="1500" b="1" dirty="0"/>
              <a:t> 1</a:t>
            </a:r>
            <a:r>
              <a:rPr kumimoji="1" lang="en-US" altLang="ko-Kore-KR" sz="1500" dirty="0"/>
              <a:t>. </a:t>
            </a:r>
            <a:r>
              <a:rPr kumimoji="1" lang="ko-Kore-KR" altLang="en-US" sz="1500" dirty="0"/>
              <a:t>결함이 없는</a:t>
            </a:r>
            <a:r>
              <a:rPr kumimoji="1" lang="en-US" altLang="ko-Kore-KR" sz="1500" dirty="0"/>
              <a:t>(anomaly-free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dataset</a:t>
            </a:r>
            <a:r>
              <a:rPr kumimoji="1" lang="en-US" altLang="ko-Kore-KR" sz="1500" dirty="0"/>
              <a:t>)</a:t>
            </a:r>
            <a:r>
              <a:rPr kumimoji="1" lang="ko-Kore-KR" altLang="en-US" sz="1500" dirty="0"/>
              <a:t>로 </a:t>
            </a:r>
            <a:r>
              <a:rPr kumimoji="1" lang="en-US" altLang="ko-Kore-KR" sz="1500" dirty="0"/>
              <a:t>Training</a:t>
            </a:r>
            <a:r>
              <a:rPr kumimoji="1" lang="ko-KR" altLang="en-US" sz="1500" dirty="0" err="1"/>
              <a:t>으로</a:t>
            </a:r>
            <a:r>
              <a:rPr kumimoji="1" lang="ko-KR" altLang="en-US" sz="1500" dirty="0"/>
              <a:t> </a:t>
            </a:r>
            <a:r>
              <a:rPr kumimoji="1" lang="ko-Kore-KR" altLang="en-US" sz="1500" dirty="0"/>
              <a:t>줌</a:t>
            </a:r>
            <a:r>
              <a:rPr kumimoji="1" lang="en-US" altLang="ko-Kore-KR" sz="1500" dirty="0"/>
              <a:t>. </a:t>
            </a:r>
            <a:r>
              <a:rPr lang="ko-KR" altLang="ko-Kore-KR" sz="1500" dirty="0"/>
              <a:t>사전 훈련 된 </a:t>
            </a:r>
            <a:r>
              <a:rPr kumimoji="1" lang="en-US" altLang="ko-KR" sz="1500" dirty="0"/>
              <a:t>Teacher</a:t>
            </a:r>
            <a:r>
              <a:rPr kumimoji="1" lang="en-US" altLang="ko-Kore-KR" sz="1500" dirty="0"/>
              <a:t> network</a:t>
            </a:r>
            <a:r>
              <a:rPr kumimoji="1" lang="en-US" altLang="ko-KR" sz="1500" dirty="0"/>
              <a:t>(T)</a:t>
            </a:r>
            <a:r>
              <a:rPr lang="ko-KR" altLang="ko-Kore-KR" sz="1500" dirty="0"/>
              <a:t>는 </a:t>
            </a:r>
            <a:r>
              <a:rPr lang="ko-KR" altLang="ko-Kore-KR" sz="1500" dirty="0">
                <a:solidFill>
                  <a:srgbClr val="FF0000"/>
                </a:solidFill>
              </a:rPr>
              <a:t>여러 스케일로 </a:t>
            </a:r>
            <a:r>
              <a:rPr lang="en-US" altLang="ko-KR" sz="1500" dirty="0">
                <a:solidFill>
                  <a:srgbClr val="FF0000"/>
                </a:solidFill>
              </a:rPr>
              <a:t>local descriptors</a:t>
            </a:r>
            <a:r>
              <a:rPr lang="ko-KR" altLang="ko-Kore-KR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(</a:t>
            </a:r>
            <a:r>
              <a:rPr lang="ko-KR" altLang="ko-Kore-KR" sz="1500" dirty="0">
                <a:solidFill>
                  <a:srgbClr val="FF0000"/>
                </a:solidFill>
              </a:rPr>
              <a:t>설명자</a:t>
            </a:r>
            <a:r>
              <a:rPr lang="en-US" altLang="ko-KR" sz="1500" dirty="0">
                <a:solidFill>
                  <a:srgbClr val="FF0000"/>
                </a:solidFill>
              </a:rPr>
              <a:t>)</a:t>
            </a:r>
            <a:r>
              <a:rPr lang="ko-KR" altLang="ko-Kore-KR" sz="1500" dirty="0" err="1">
                <a:solidFill>
                  <a:srgbClr val="FF0000"/>
                </a:solidFill>
              </a:rPr>
              <a:t>를</a:t>
            </a:r>
            <a:r>
              <a:rPr lang="ko-KR" altLang="ko-Kore-KR" sz="1500" dirty="0">
                <a:solidFill>
                  <a:srgbClr val="FF0000"/>
                </a:solidFill>
              </a:rPr>
              <a:t> 추</a:t>
            </a:r>
            <a:r>
              <a:rPr lang="ko-KR" altLang="en-US" sz="1500" dirty="0">
                <a:solidFill>
                  <a:srgbClr val="FF0000"/>
                </a:solidFill>
              </a:rPr>
              <a:t>출</a:t>
            </a:r>
            <a:r>
              <a:rPr lang="en-US" altLang="ko-KR" sz="1500" dirty="0"/>
              <a:t>.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ore-KR" sz="1500" b="1" dirty="0"/>
              <a:t>Step</a:t>
            </a:r>
            <a:r>
              <a:rPr kumimoji="1" lang="ko-KR" altLang="en-US" sz="1500" b="1" dirty="0"/>
              <a:t> </a:t>
            </a:r>
            <a:r>
              <a:rPr kumimoji="1" lang="en-US" altLang="ko-KR" sz="1500" b="1" dirty="0"/>
              <a:t>2</a:t>
            </a:r>
            <a:r>
              <a:rPr kumimoji="1" lang="en-US" altLang="ko-Kore-KR" sz="1500" dirty="0"/>
              <a:t>. Student network</a:t>
            </a:r>
            <a:r>
              <a:rPr kumimoji="1" lang="ko-Kore-KR" altLang="en-US" sz="1500" dirty="0"/>
              <a:t>의 앙상블은 </a:t>
            </a:r>
            <a:r>
              <a:rPr lang="ko-KR" altLang="ko-Kore-KR" sz="1500" dirty="0"/>
              <a:t>교사</a:t>
            </a:r>
            <a:r>
              <a:rPr lang="en-US" altLang="ko-KR" sz="1500" dirty="0"/>
              <a:t> </a:t>
            </a:r>
            <a:r>
              <a:rPr lang="ko-KR" altLang="en-US" sz="1500" dirty="0"/>
              <a:t>네트워크</a:t>
            </a:r>
            <a:r>
              <a:rPr lang="ko-KR" altLang="ko-Kore-KR" sz="1500" dirty="0"/>
              <a:t>의 결과를</a:t>
            </a:r>
            <a:r>
              <a:rPr lang="en-US" altLang="ko-KR" sz="1500" dirty="0"/>
              <a:t> regress(</a:t>
            </a:r>
            <a:r>
              <a:rPr lang="ko-KR" altLang="ko-Kore-KR" sz="1500" dirty="0"/>
              <a:t>회귀</a:t>
            </a:r>
            <a:r>
              <a:rPr lang="en-US" altLang="ko-KR" sz="1500" dirty="0"/>
              <a:t>)</a:t>
            </a:r>
            <a:r>
              <a:rPr lang="ko-KR" altLang="ko-Kore-KR" sz="1500" dirty="0"/>
              <a:t>하도록 훈련</a:t>
            </a:r>
            <a:r>
              <a:rPr lang="ko-KR" altLang="en-US" sz="1500" dirty="0"/>
              <a:t>한다</a:t>
            </a:r>
            <a:r>
              <a:rPr lang="en-US" altLang="ko-KR" sz="1500" dirty="0"/>
              <a:t>. </a:t>
            </a:r>
            <a:r>
              <a:rPr lang="ko-KR" altLang="en-US" sz="1500" dirty="0"/>
              <a:t>그래서 </a:t>
            </a:r>
            <a:r>
              <a:rPr lang="en-US" altLang="ko-KR" sz="1500" dirty="0"/>
              <a:t>Student</a:t>
            </a:r>
            <a:r>
              <a:rPr lang="ko-KR" altLang="en-US" sz="1500" dirty="0"/>
              <a:t>는 </a:t>
            </a:r>
            <a:r>
              <a:rPr lang="en-US" altLang="ko-KR" sz="1500" dirty="0"/>
              <a:t>anomaly-free </a:t>
            </a:r>
            <a:r>
              <a:rPr lang="ko-KR" altLang="en-US" sz="1500" dirty="0"/>
              <a:t>이미지들의        </a:t>
            </a:r>
            <a:r>
              <a:rPr lang="en-US" altLang="ko-KR" sz="1500" dirty="0"/>
              <a:t>              	descriptors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예측하는데 전문가가 된다</a:t>
            </a:r>
            <a:r>
              <a:rPr lang="en-US" altLang="ko-KR" sz="15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500" b="1" dirty="0"/>
              <a:t>Step 3</a:t>
            </a:r>
            <a:r>
              <a:rPr kumimoji="1" lang="en-US" altLang="ko-Kore-KR" sz="1500" dirty="0"/>
              <a:t>. </a:t>
            </a:r>
            <a:r>
              <a:rPr kumimoji="1" lang="ko-Kore-KR" altLang="en-US" sz="1500" dirty="0"/>
              <a:t>하지만 </a:t>
            </a:r>
            <a:r>
              <a:rPr kumimoji="1" lang="en-US" altLang="ko-Kore-KR" sz="1500" dirty="0"/>
              <a:t>Student</a:t>
            </a:r>
            <a:r>
              <a:rPr lang="ko-KR" altLang="ko-Kore-KR" sz="1500" dirty="0"/>
              <a:t>는 </a:t>
            </a:r>
            <a:r>
              <a:rPr lang="en-US" altLang="ko-KR" sz="1500" dirty="0"/>
              <a:t>anomalous</a:t>
            </a:r>
            <a:r>
              <a:rPr lang="ko-KR" altLang="ko-Kore-KR" sz="1500" dirty="0"/>
              <a:t> 영역</a:t>
            </a:r>
            <a:r>
              <a:rPr lang="ko-KR" altLang="en-US" sz="1500" dirty="0"/>
              <a:t>에서</a:t>
            </a:r>
            <a:r>
              <a:rPr lang="ko-KR" altLang="ko-Kore-KR" sz="1500" dirty="0"/>
              <a:t> </a:t>
            </a:r>
            <a:r>
              <a:rPr lang="en-US" altLang="ko-KR" sz="1500" dirty="0"/>
              <a:t>descriptors</a:t>
            </a:r>
            <a:r>
              <a:rPr lang="ko-KR" altLang="en-US" sz="1500" dirty="0" err="1"/>
              <a:t>를</a:t>
            </a:r>
            <a:r>
              <a:rPr lang="ko-KR" altLang="ko-Kore-KR" sz="1500" dirty="0"/>
              <a:t> 훈련 중에 관찰하지 않았기 때문에 </a:t>
            </a:r>
            <a:r>
              <a:rPr lang="en-US" altLang="ko-KR" sz="1500" dirty="0"/>
              <a:t>anomalous</a:t>
            </a:r>
            <a:r>
              <a:rPr lang="ko-KR" altLang="ko-Kore-KR" sz="1500" dirty="0"/>
              <a:t> 영역</a:t>
            </a:r>
            <a:r>
              <a:rPr lang="ko-KR" altLang="en-US" sz="1500" dirty="0"/>
              <a:t>은 </a:t>
            </a:r>
            <a:r>
              <a:rPr lang="ko-KR" altLang="ko-Kore-KR" sz="1500" dirty="0"/>
              <a:t>정확하게 예측하지 못</a:t>
            </a:r>
            <a:r>
              <a:rPr lang="ko-KR" altLang="en-US" sz="1500" dirty="0"/>
              <a:t>한</a:t>
            </a:r>
            <a:r>
              <a:rPr lang="ko-KR" altLang="ko-Kore-KR" sz="1500" dirty="0"/>
              <a:t>다.</a:t>
            </a:r>
            <a:r>
              <a:rPr lang="en-US" altLang="ko-KR" sz="15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500" dirty="0"/>
              <a:t>             	</a:t>
            </a:r>
            <a:r>
              <a:rPr lang="ko-KR" altLang="ko-Kore-KR" sz="1500" dirty="0">
                <a:solidFill>
                  <a:srgbClr val="FF0000"/>
                </a:solidFill>
              </a:rPr>
              <a:t>이로 인해 </a:t>
            </a:r>
            <a:r>
              <a:rPr kumimoji="1" lang="en-US" altLang="ko-Kore-KR" sz="1500" dirty="0">
                <a:solidFill>
                  <a:srgbClr val="FF0000"/>
                </a:solidFill>
              </a:rPr>
              <a:t>Student network</a:t>
            </a:r>
            <a:r>
              <a:rPr kumimoji="1" lang="ko-Kore-KR" altLang="en-US" sz="1500" dirty="0">
                <a:solidFill>
                  <a:srgbClr val="FF0000"/>
                </a:solidFill>
              </a:rPr>
              <a:t>의 앙상블</a:t>
            </a:r>
            <a:r>
              <a:rPr lang="ko-KR" altLang="ko-Kore-KR" sz="1500" dirty="0">
                <a:solidFill>
                  <a:srgbClr val="FF0000"/>
                </a:solidFill>
              </a:rPr>
              <a:t>에서 </a:t>
            </a:r>
            <a:r>
              <a:rPr lang="en-US" altLang="ko-KR" sz="1500" dirty="0">
                <a:solidFill>
                  <a:srgbClr val="FF0000"/>
                </a:solidFill>
              </a:rPr>
              <a:t>regression error(</a:t>
            </a:r>
            <a:r>
              <a:rPr lang="ko-KR" altLang="ko-Kore-KR" sz="1500" dirty="0">
                <a:solidFill>
                  <a:srgbClr val="FF0000"/>
                </a:solidFill>
              </a:rPr>
              <a:t>회귀 오류</a:t>
            </a:r>
            <a:r>
              <a:rPr lang="en-US" altLang="ko-KR" sz="1500" dirty="0">
                <a:solidFill>
                  <a:srgbClr val="FF0000"/>
                </a:solidFill>
              </a:rPr>
              <a:t>)</a:t>
            </a:r>
            <a:r>
              <a:rPr lang="ko-KR" altLang="ko-Kore-KR" sz="1500" dirty="0">
                <a:solidFill>
                  <a:srgbClr val="FF0000"/>
                </a:solidFill>
              </a:rPr>
              <a:t>와 </a:t>
            </a:r>
            <a:r>
              <a:rPr lang="en-US" altLang="ko-KR" sz="1500" dirty="0">
                <a:solidFill>
                  <a:srgbClr val="FF0000"/>
                </a:solidFill>
              </a:rPr>
              <a:t>predictive variance(</a:t>
            </a:r>
            <a:r>
              <a:rPr lang="ko-KR" altLang="ko-Kore-KR" sz="1500" dirty="0">
                <a:solidFill>
                  <a:srgbClr val="FF0000"/>
                </a:solidFill>
              </a:rPr>
              <a:t>예측 분산</a:t>
            </a:r>
            <a:r>
              <a:rPr lang="en-US" altLang="ko-KR" sz="1500" dirty="0">
                <a:solidFill>
                  <a:srgbClr val="FF0000"/>
                </a:solidFill>
              </a:rPr>
              <a:t>)</a:t>
            </a:r>
            <a:r>
              <a:rPr lang="ko-KR" altLang="ko-Kore-KR" sz="1500" dirty="0">
                <a:solidFill>
                  <a:srgbClr val="FF0000"/>
                </a:solidFill>
              </a:rPr>
              <a:t>이 증가</a:t>
            </a:r>
            <a:r>
              <a:rPr lang="ko-KR" altLang="en-US" sz="1500" dirty="0">
                <a:solidFill>
                  <a:srgbClr val="FF0000"/>
                </a:solidFill>
              </a:rPr>
              <a:t>한</a:t>
            </a:r>
            <a:r>
              <a:rPr lang="ko-KR" altLang="ko-Kore-KR" sz="1500" dirty="0">
                <a:solidFill>
                  <a:srgbClr val="FF0000"/>
                </a:solidFill>
              </a:rPr>
              <a:t>다</a:t>
            </a:r>
            <a:r>
              <a:rPr lang="ko-KR" altLang="ko-Kore-KR" sz="1500" dirty="0"/>
              <a:t>.</a:t>
            </a:r>
            <a:endParaRPr kumimoji="1" lang="en-US" altLang="ko-Kore-KR" sz="15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BDF7B2E-47B5-584D-979E-5FB90E6A24A9}"/>
              </a:ext>
            </a:extLst>
          </p:cNvPr>
          <p:cNvSpPr/>
          <p:nvPr/>
        </p:nvSpPr>
        <p:spPr>
          <a:xfrm>
            <a:off x="4870199" y="2746274"/>
            <a:ext cx="795305" cy="2926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>
                <a:solidFill>
                  <a:schemeClr val="tx1"/>
                </a:solidFill>
              </a:rPr>
              <a:t>L2-norm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위로 굽은 화살표[B] 10">
            <a:extLst>
              <a:ext uri="{FF2B5EF4-FFF2-40B4-BE49-F238E27FC236}">
                <a16:creationId xmlns:a16="http://schemas.microsoft.com/office/drawing/2014/main" id="{4376E5AD-09CD-B24F-B76E-FBDC57799ACF}"/>
              </a:ext>
            </a:extLst>
          </p:cNvPr>
          <p:cNvSpPr/>
          <p:nvPr/>
        </p:nvSpPr>
        <p:spPr>
          <a:xfrm rot="16200000">
            <a:off x="4985545" y="2446455"/>
            <a:ext cx="248300" cy="294019"/>
          </a:xfrm>
          <a:prstGeom prst="bentUpArrow">
            <a:avLst>
              <a:gd name="adj1" fmla="val 13567"/>
              <a:gd name="adj2" fmla="val 1452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AA5869D0-813C-EA49-BB47-B1EF7E1B0C81}"/>
              </a:ext>
            </a:extLst>
          </p:cNvPr>
          <p:cNvSpPr/>
          <p:nvPr/>
        </p:nvSpPr>
        <p:spPr>
          <a:xfrm rot="5400000" flipV="1">
            <a:off x="4996692" y="3051037"/>
            <a:ext cx="248300" cy="294020"/>
          </a:xfrm>
          <a:prstGeom prst="bentUpArrow">
            <a:avLst>
              <a:gd name="adj1" fmla="val 13567"/>
              <a:gd name="adj2" fmla="val 1452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55055-5F84-634E-8BA6-0A04048AA326}"/>
              </a:ext>
            </a:extLst>
          </p:cNvPr>
          <p:cNvSpPr txBox="1"/>
          <p:nvPr/>
        </p:nvSpPr>
        <p:spPr>
          <a:xfrm>
            <a:off x="3609754" y="1079607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(Descriptors)</a:t>
            </a:r>
            <a:endParaRPr kumimoji="1" lang="ko-Kore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ED6F6-0B54-DD4E-BCF5-C00DC6299762}"/>
              </a:ext>
            </a:extLst>
          </p:cNvPr>
          <p:cNvSpPr txBox="1"/>
          <p:nvPr/>
        </p:nvSpPr>
        <p:spPr>
          <a:xfrm>
            <a:off x="3655813" y="4152294"/>
            <a:ext cx="976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(Predictions)</a:t>
            </a:r>
            <a:endParaRPr kumimoji="1" lang="ko-Kore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CF7C44-F1AB-364C-BFA2-76FC033F4216}"/>
              </a:ext>
            </a:extLst>
          </p:cNvPr>
          <p:cNvSpPr/>
          <p:nvPr/>
        </p:nvSpPr>
        <p:spPr>
          <a:xfrm>
            <a:off x="357402" y="289440"/>
            <a:ext cx="58526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000" b="1" dirty="0"/>
              <a:t>Overview of OOD approach Process</a:t>
            </a:r>
            <a:endParaRPr lang="ko-Kore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5D32-0C07-3F45-90A5-E9C3BF7F14B9}"/>
              </a:ext>
            </a:extLst>
          </p:cNvPr>
          <p:cNvSpPr txBox="1"/>
          <p:nvPr/>
        </p:nvSpPr>
        <p:spPr>
          <a:xfrm>
            <a:off x="4631914" y="1491237"/>
            <a:ext cx="10680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/>
              <a:t>Patches(p)</a:t>
            </a:r>
            <a:endParaRPr kumimoji="1" lang="ko-Kore-KR" altLang="en-US" sz="1500" dirty="0"/>
          </a:p>
        </p:txBody>
      </p:sp>
      <p:sp>
        <p:nvSpPr>
          <p:cNvPr id="3" name="왼쪽 대괄호[L] 2">
            <a:extLst>
              <a:ext uri="{FF2B5EF4-FFF2-40B4-BE49-F238E27FC236}">
                <a16:creationId xmlns:a16="http://schemas.microsoft.com/office/drawing/2014/main" id="{E6D5F019-A52E-1B49-BD16-CA03E5618F86}"/>
              </a:ext>
            </a:extLst>
          </p:cNvPr>
          <p:cNvSpPr/>
          <p:nvPr/>
        </p:nvSpPr>
        <p:spPr>
          <a:xfrm rot="8054453">
            <a:off x="4724854" y="1333356"/>
            <a:ext cx="83942" cy="1032400"/>
          </a:xfrm>
          <a:prstGeom prst="leftBracket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5FF2204-E708-2F48-A3A5-DF7E96600F5A}"/>
                  </a:ext>
                </a:extLst>
              </p14:cNvPr>
              <p14:cNvContentPartPr/>
              <p14:nvPr/>
            </p14:nvContentPartPr>
            <p14:xfrm>
              <a:off x="723240" y="1488960"/>
              <a:ext cx="6610680" cy="31568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5FF2204-E708-2F48-A3A5-DF7E96600F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880" y="1479600"/>
                <a:ext cx="6629400" cy="317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650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405C05-5D65-E74A-8DB1-7BB1BC627243}"/>
              </a:ext>
            </a:extLst>
          </p:cNvPr>
          <p:cNvSpPr/>
          <p:nvPr/>
        </p:nvSpPr>
        <p:spPr>
          <a:xfrm>
            <a:off x="316324" y="1642230"/>
            <a:ext cx="11546590" cy="504203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u</a:t>
            </a:r>
            <a:endParaRPr kumimoji="1" lang="ko-Kore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16B02E-D746-C04E-B1EC-C769EE8A0C07}"/>
              </a:ext>
            </a:extLst>
          </p:cNvPr>
          <p:cNvGrpSpPr/>
          <p:nvPr/>
        </p:nvGrpSpPr>
        <p:grpSpPr>
          <a:xfrm>
            <a:off x="932265" y="2672202"/>
            <a:ext cx="3340466" cy="2215122"/>
            <a:chOff x="143055" y="2243529"/>
            <a:chExt cx="3340466" cy="2215122"/>
          </a:xfrm>
        </p:grpSpPr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42771C12-5107-0A45-95D6-02112FBDE6E7}"/>
                </a:ext>
              </a:extLst>
            </p:cNvPr>
            <p:cNvSpPr/>
            <p:nvPr/>
          </p:nvSpPr>
          <p:spPr>
            <a:xfrm>
              <a:off x="940017" y="2548838"/>
              <a:ext cx="1332089" cy="1230489"/>
            </a:xfrm>
            <a:prstGeom prst="cube">
              <a:avLst>
                <a:gd name="adj" fmla="val 5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00" dirty="0"/>
                <a:t>(</a:t>
              </a:r>
              <a:r>
                <a:rPr kumimoji="1" lang="en-US" altLang="ko-Kore-KR" sz="1500" dirty="0" err="1"/>
                <a:t>r,c</a:t>
              </a:r>
              <a:r>
                <a:rPr kumimoji="1" lang="en-US" altLang="ko-Kore-KR" sz="1500" dirty="0"/>
                <a:t>)</a:t>
              </a:r>
              <a:endParaRPr kumimoji="1" lang="ko-Kore-KR" altLang="en-US" sz="15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69C6359-B5FA-EE4E-8043-EB401575E58B}"/>
                    </a:ext>
                  </a:extLst>
                </p:cNvPr>
                <p:cNvSpPr txBox="1"/>
                <p:nvPr/>
              </p:nvSpPr>
              <p:spPr>
                <a:xfrm>
                  <a:off x="143055" y="4051552"/>
                  <a:ext cx="3340466" cy="407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2000" b="1" dirty="0"/>
                    <a:t>Patch-sized image p </a:t>
                  </a:r>
                  <a14:m>
                    <m:oMath xmlns:m="http://schemas.openxmlformats.org/officeDocument/2006/math">
                      <m:r>
                        <a:rPr kumimoji="1" lang="en-US" altLang="ko-Kore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kumimoji="1" lang="en-US" altLang="ko-Kore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kumimoji="1" lang="en-US" altLang="ko-Kore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kumimoji="1" lang="en-US" altLang="ko-Kore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ko-Kore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kumimoji="1" lang="en-US" altLang="ko-Kore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ko-Kore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sup>
                      </m:sSup>
                    </m:oMath>
                  </a14:m>
                  <a:endParaRPr kumimoji="1" lang="ko-Kore-KR" altLang="en-US" sz="2000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69C6359-B5FA-EE4E-8043-EB401575E5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055" y="4051552"/>
                  <a:ext cx="3340466" cy="407099"/>
                </a:xfrm>
                <a:prstGeom prst="rect">
                  <a:avLst/>
                </a:prstGeom>
                <a:blipFill>
                  <a:blip r:embed="rId3"/>
                  <a:stretch>
                    <a:fillRect l="-1894" t="-9375" b="-25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왼쪽 대괄호[L] 8">
              <a:extLst>
                <a:ext uri="{FF2B5EF4-FFF2-40B4-BE49-F238E27FC236}">
                  <a16:creationId xmlns:a16="http://schemas.microsoft.com/office/drawing/2014/main" id="{D800F560-59A3-BC4A-8B4E-62CE81EF3129}"/>
                </a:ext>
              </a:extLst>
            </p:cNvPr>
            <p:cNvSpPr/>
            <p:nvPr/>
          </p:nvSpPr>
          <p:spPr>
            <a:xfrm rot="16200000">
              <a:off x="1555044" y="3227368"/>
              <a:ext cx="50800" cy="1233353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67E4C2-3268-8F46-A414-1D87975B9441}"/>
                </a:ext>
              </a:extLst>
            </p:cNvPr>
            <p:cNvSpPr txBox="1"/>
            <p:nvPr/>
          </p:nvSpPr>
          <p:spPr>
            <a:xfrm>
              <a:off x="2333876" y="300759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accent1">
                      <a:lumMod val="75000"/>
                    </a:schemeClr>
                  </a:solidFill>
                </a:rPr>
                <a:t>p</a:t>
              </a:r>
              <a:endParaRPr kumimoji="1" lang="ko-Kore-KR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왼쪽 대괄호[L] 10">
              <a:extLst>
                <a:ext uri="{FF2B5EF4-FFF2-40B4-BE49-F238E27FC236}">
                  <a16:creationId xmlns:a16="http://schemas.microsoft.com/office/drawing/2014/main" id="{A5F4079A-593E-2E45-855D-7F1148FD85EB}"/>
                </a:ext>
              </a:extLst>
            </p:cNvPr>
            <p:cNvSpPr/>
            <p:nvPr/>
          </p:nvSpPr>
          <p:spPr>
            <a:xfrm rot="10800000">
              <a:off x="2288157" y="2591009"/>
              <a:ext cx="45719" cy="1150040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57865B-6A32-7244-B06C-E11E7B2C38E7}"/>
                </a:ext>
              </a:extLst>
            </p:cNvPr>
            <p:cNvSpPr txBox="1"/>
            <p:nvPr/>
          </p:nvSpPr>
          <p:spPr>
            <a:xfrm rot="170108">
              <a:off x="1870051" y="2243529"/>
              <a:ext cx="263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endParaRPr kumimoji="1" lang="ko-Kore-KR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836065-5455-3043-9BF3-CDC4D1D8FDD1}"/>
                </a:ext>
              </a:extLst>
            </p:cNvPr>
            <p:cNvSpPr txBox="1"/>
            <p:nvPr/>
          </p:nvSpPr>
          <p:spPr>
            <a:xfrm>
              <a:off x="1427197" y="375808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accent1">
                      <a:lumMod val="75000"/>
                    </a:schemeClr>
                  </a:solidFill>
                </a:rPr>
                <a:t>p</a:t>
              </a:r>
              <a:endParaRPr kumimoji="1" lang="ko-Kore-KR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" name="왼쪽 대괄호[L] 13">
              <a:extLst>
                <a:ext uri="{FF2B5EF4-FFF2-40B4-BE49-F238E27FC236}">
                  <a16:creationId xmlns:a16="http://schemas.microsoft.com/office/drawing/2014/main" id="{36A3C79E-57A8-8D47-B498-94F0D08F3D2D}"/>
                </a:ext>
              </a:extLst>
            </p:cNvPr>
            <p:cNvSpPr/>
            <p:nvPr/>
          </p:nvSpPr>
          <p:spPr>
            <a:xfrm rot="2881049">
              <a:off x="2171371" y="2490730"/>
              <a:ext cx="50337" cy="148218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b="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2C096CC-139A-714D-80B1-C2BFE693E247}"/>
              </a:ext>
            </a:extLst>
          </p:cNvPr>
          <p:cNvSpPr txBox="1"/>
          <p:nvPr/>
        </p:nvSpPr>
        <p:spPr>
          <a:xfrm>
            <a:off x="320946" y="1272898"/>
            <a:ext cx="26005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kumimoji="1" lang="en-US" altLang="ko-Kore-KR" dirty="0"/>
              <a:t>Knowledge distillation</a:t>
            </a:r>
            <a:endParaRPr kumimoji="1" lang="ko-Kore-KR" altLang="en-US" dirty="0"/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4317DD3C-4F22-4944-B042-51793769D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712" y="4810209"/>
            <a:ext cx="2921000" cy="530136"/>
          </a:xfrm>
          <a:prstGeom prst="rect">
            <a:avLst/>
          </a:prstGeom>
        </p:spPr>
      </p:pic>
      <p:sp>
        <p:nvSpPr>
          <p:cNvPr id="23" name="왼쪽 대괄호[L] 22">
            <a:extLst>
              <a:ext uri="{FF2B5EF4-FFF2-40B4-BE49-F238E27FC236}">
                <a16:creationId xmlns:a16="http://schemas.microsoft.com/office/drawing/2014/main" id="{1809FF5A-A257-0742-8D04-2D529A5330DE}"/>
              </a:ext>
            </a:extLst>
          </p:cNvPr>
          <p:cNvSpPr/>
          <p:nvPr/>
        </p:nvSpPr>
        <p:spPr>
          <a:xfrm rot="16200000">
            <a:off x="8614781" y="4922597"/>
            <a:ext cx="79464" cy="762484"/>
          </a:xfrm>
          <a:prstGeom prst="leftBracket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sz="1500" b="1" dirty="0"/>
          </a:p>
        </p:txBody>
      </p:sp>
      <p:sp>
        <p:nvSpPr>
          <p:cNvPr id="24" name="왼쪽 대괄호[L] 23">
            <a:extLst>
              <a:ext uri="{FF2B5EF4-FFF2-40B4-BE49-F238E27FC236}">
                <a16:creationId xmlns:a16="http://schemas.microsoft.com/office/drawing/2014/main" id="{CE8E32E6-9C9C-CE43-8891-A2A63A3F68CB}"/>
              </a:ext>
            </a:extLst>
          </p:cNvPr>
          <p:cNvSpPr/>
          <p:nvPr/>
        </p:nvSpPr>
        <p:spPr>
          <a:xfrm rot="16200000">
            <a:off x="9683825" y="5076728"/>
            <a:ext cx="71778" cy="426316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sz="15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4F5D81-608D-5C46-9906-CB86FC40A452}"/>
              </a:ext>
            </a:extLst>
          </p:cNvPr>
          <p:cNvSpPr txBox="1"/>
          <p:nvPr/>
        </p:nvSpPr>
        <p:spPr>
          <a:xfrm>
            <a:off x="8316333" y="5306537"/>
            <a:ext cx="7237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00B050"/>
                </a:solidFill>
              </a:rPr>
              <a:t>Term</a:t>
            </a:r>
            <a:r>
              <a:rPr kumimoji="1" lang="en-US" altLang="ko-KR" sz="1500" dirty="0">
                <a:solidFill>
                  <a:srgbClr val="00B050"/>
                </a:solidFill>
              </a:rPr>
              <a:t>.</a:t>
            </a:r>
            <a:r>
              <a:rPr kumimoji="1" lang="en-US" altLang="ko-Kore-KR" sz="1500" dirty="0">
                <a:solidFill>
                  <a:srgbClr val="00B050"/>
                </a:solidFill>
              </a:rPr>
              <a:t>1</a:t>
            </a:r>
            <a:endParaRPr kumimoji="1" lang="ko-Kore-KR" altLang="en-US" sz="1500" dirty="0">
              <a:solidFill>
                <a:srgbClr val="00B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2C2AFC-3C8D-2741-8B76-DB2A4635D427}"/>
              </a:ext>
            </a:extLst>
          </p:cNvPr>
          <p:cNvSpPr txBox="1"/>
          <p:nvPr/>
        </p:nvSpPr>
        <p:spPr>
          <a:xfrm>
            <a:off x="9392656" y="5298145"/>
            <a:ext cx="7237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rgbClr val="0070C0"/>
                </a:solidFill>
              </a:rPr>
              <a:t>Term</a:t>
            </a:r>
            <a:r>
              <a:rPr kumimoji="1" lang="en-US" altLang="ko-KR" sz="15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kumimoji="1" lang="en-US" altLang="ko-Kore-KR" sz="15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kumimoji="1" lang="ko-Kore-KR" altLang="en-US" sz="1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D1D950-73F3-4548-BFDD-1802A02C48B9}"/>
              </a:ext>
            </a:extLst>
          </p:cNvPr>
          <p:cNvSpPr txBox="1"/>
          <p:nvPr/>
        </p:nvSpPr>
        <p:spPr>
          <a:xfrm>
            <a:off x="496711" y="5638095"/>
            <a:ext cx="11198578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en-US" altLang="ko-Kore-KR" sz="1600" b="1" dirty="0">
                <a:solidFill>
                  <a:srgbClr val="00B050"/>
                </a:solidFill>
              </a:rPr>
              <a:t>Term 1</a:t>
            </a:r>
            <a:r>
              <a:rPr kumimoji="1" lang="en-US" altLang="ko-Kore-KR" sz="1600" dirty="0">
                <a:solidFill>
                  <a:srgbClr val="00B050"/>
                </a:solidFill>
              </a:rPr>
              <a:t> </a:t>
            </a:r>
            <a:r>
              <a:rPr kumimoji="1" lang="en-US" altLang="ko-Kore-KR" sz="1600" dirty="0"/>
              <a:t>: D</a:t>
            </a:r>
            <a:r>
              <a:rPr kumimoji="1" lang="ko-Kore-KR" altLang="en-US" sz="1600" dirty="0"/>
              <a:t>는 </a:t>
            </a:r>
            <a:r>
              <a:rPr kumimoji="1" lang="en-US" altLang="ko-Kore-KR" sz="1600" dirty="0"/>
              <a:t>T^</a:t>
            </a:r>
            <a:r>
              <a:rPr kumimoji="1" lang="ko-Kore-KR" altLang="en-US" sz="1600" dirty="0"/>
              <a:t>의 </a:t>
            </a:r>
            <a:r>
              <a:rPr kumimoji="1" lang="en-US" altLang="ko-Kore-KR" sz="1600" dirty="0"/>
              <a:t>d</a:t>
            </a:r>
            <a:r>
              <a:rPr kumimoji="1" lang="ko-Kore-KR" altLang="en-US" sz="1600" dirty="0"/>
              <a:t>차원인 </a:t>
            </a:r>
            <a:r>
              <a:rPr kumimoji="1" lang="en-US" altLang="ko-Kore-KR" sz="1600" dirty="0"/>
              <a:t>output</a:t>
            </a:r>
            <a:r>
              <a:rPr kumimoji="1" lang="ko-Kore-KR" altLang="en-US" sz="1600" dirty="0"/>
              <a:t>을 </a:t>
            </a:r>
            <a:r>
              <a:rPr kumimoji="1" lang="en-US" altLang="ko-Kore-KR" sz="1600" dirty="0"/>
              <a:t>p</a:t>
            </a:r>
            <a:r>
              <a:rPr kumimoji="1" lang="en-US" altLang="ko-KR" sz="1600" dirty="0"/>
              <a:t>retrain</a:t>
            </a:r>
            <a:r>
              <a:rPr kumimoji="1" lang="ko-KR" altLang="en-US" sz="1600" dirty="0"/>
              <a:t>된 </a:t>
            </a:r>
            <a:r>
              <a:rPr kumimoji="1" lang="en-US" altLang="ko-KR" sz="1600" dirty="0"/>
              <a:t>Network descriptor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output</a:t>
            </a:r>
            <a:r>
              <a:rPr kumimoji="1" lang="ko-KR" altLang="en-US" sz="1600" dirty="0"/>
              <a:t> 차원으로 </a:t>
            </a:r>
            <a:r>
              <a:rPr kumimoji="1" lang="en-US" altLang="ko-KR" sz="1600" dirty="0"/>
              <a:t>decoding</a:t>
            </a:r>
            <a:r>
              <a:rPr kumimoji="1" lang="ko-KR" altLang="en-US" sz="1600" dirty="0"/>
              <a:t>한 </a:t>
            </a:r>
            <a:r>
              <a:rPr kumimoji="1" lang="en-US" altLang="ko-Kore-KR" sz="1600" dirty="0"/>
              <a:t>fully-connected</a:t>
            </a:r>
            <a:r>
              <a:rPr kumimoji="1" lang="ko-Kore-KR" altLang="en-US" sz="1600" dirty="0"/>
              <a:t>된 네트워크</a:t>
            </a:r>
            <a:r>
              <a:rPr kumimoji="1" lang="en-US" altLang="ko-Kore-KR" sz="1600" dirty="0"/>
              <a:t>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ore-KR" sz="1600" b="1" dirty="0">
                <a:solidFill>
                  <a:srgbClr val="0070C0"/>
                </a:solidFill>
              </a:rPr>
              <a:t>Term 2</a:t>
            </a:r>
            <a:r>
              <a:rPr kumimoji="1" lang="en-US" altLang="ko-Kore-KR" sz="1600" dirty="0">
                <a:solidFill>
                  <a:srgbClr val="0070C0"/>
                </a:solidFill>
              </a:rPr>
              <a:t> </a:t>
            </a:r>
            <a:r>
              <a:rPr kumimoji="1" lang="en-US" altLang="ko-Kore-KR" sz="1600" dirty="0"/>
              <a:t>: pretrained P </a:t>
            </a:r>
            <a:r>
              <a:rPr kumimoji="1" lang="ko-Kore-KR" altLang="en-US" sz="1600" dirty="0"/>
              <a:t>에서 나온 </a:t>
            </a:r>
            <a:r>
              <a:rPr kumimoji="1" lang="en-US" altLang="ko-Kore-KR" sz="1600" dirty="0"/>
              <a:t>output.</a:t>
            </a:r>
            <a:endParaRPr kumimoji="1" lang="ko-Kore-KR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874962-9A72-0E43-AF54-2DA8FEF677C2}"/>
              </a:ext>
            </a:extLst>
          </p:cNvPr>
          <p:cNvSpPr txBox="1"/>
          <p:nvPr/>
        </p:nvSpPr>
        <p:spPr>
          <a:xfrm>
            <a:off x="897264" y="5092216"/>
            <a:ext cx="3021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ore-KR" sz="1200" dirty="0"/>
              <a:t>p</a:t>
            </a:r>
            <a:r>
              <a:rPr kumimoji="1" lang="ko-Kore-KR" altLang="en-US" sz="1200" dirty="0"/>
              <a:t>는 </a:t>
            </a:r>
            <a:r>
              <a:rPr kumimoji="1" lang="en-US" altLang="ko-Kore-KR" sz="1200" dirty="0"/>
              <a:t>image </a:t>
            </a:r>
            <a:r>
              <a:rPr kumimoji="1" lang="en-US" altLang="ko-Kore-KR" sz="1200" dirty="0" err="1"/>
              <a:t>db</a:t>
            </a:r>
            <a:r>
              <a:rPr kumimoji="1" lang="ko-Kore-KR" altLang="en-US" sz="1200" dirty="0"/>
              <a:t>에서 </a:t>
            </a:r>
            <a:r>
              <a:rPr kumimoji="1" lang="en-US" altLang="ko-Kore-KR" sz="1200" dirty="0"/>
              <a:t>r</a:t>
            </a:r>
            <a:r>
              <a:rPr kumimoji="1" lang="en-US" altLang="ko-KR" sz="1200" dirty="0"/>
              <a:t>andom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crop</a:t>
            </a:r>
            <a:r>
              <a:rPr kumimoji="1" lang="ko-KR" altLang="en-US" sz="1200" dirty="0"/>
              <a:t>해서 얻음</a:t>
            </a:r>
            <a:r>
              <a:rPr kumimoji="1" lang="en-US" altLang="ko-KR" sz="120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DA85C3-AD75-E74F-A377-4360C39D9EC4}"/>
                  </a:ext>
                </a:extLst>
              </p:cNvPr>
              <p:cNvSpPr txBox="1"/>
              <p:nvPr/>
            </p:nvSpPr>
            <p:spPr>
              <a:xfrm>
                <a:off x="623811" y="6295665"/>
                <a:ext cx="3862339" cy="34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500" b="1" dirty="0">
                    <a:solidFill>
                      <a:srgbClr val="FF0000"/>
                    </a:solidFill>
                  </a:rPr>
                  <a:t>결국에는 </a:t>
                </a:r>
                <a:r>
                  <a:rPr kumimoji="1" lang="en-US" altLang="ko-Kore-KR" sz="1500" b="1" dirty="0">
                    <a:solidFill>
                      <a:srgbClr val="FF0000"/>
                    </a:solidFill>
                  </a:rPr>
                  <a:t>T^</a:t>
                </a:r>
                <a14:m>
                  <m:oMath xmlns:m="http://schemas.openxmlformats.org/officeDocument/2006/math">
                    <m:r>
                      <a:rPr kumimoji="1" lang="ko-KR" altLang="en-US" sz="15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ore-KR" sz="1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ko-Kore-KR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kumimoji="1" lang="en-US" altLang="ko-Kore-KR" sz="15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kumimoji="1" lang="en-US" altLang="ko-Kore-KR" sz="1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ko-Kore-KR" altLang="en-US" sz="1500" b="1" dirty="0">
                    <a:solidFill>
                      <a:srgbClr val="FF0000"/>
                    </a:solidFill>
                  </a:rPr>
                  <a:t>를 최소하기 위해 </a:t>
                </a:r>
                <a:r>
                  <a:rPr kumimoji="1" lang="en-US" altLang="ko-Kore-KR" sz="1500" b="1" dirty="0">
                    <a:solidFill>
                      <a:srgbClr val="FF0000"/>
                    </a:solidFill>
                  </a:rPr>
                  <a:t>transfer</a:t>
                </a:r>
                <a:r>
                  <a:rPr kumimoji="1" lang="ko-Kore-KR" altLang="en-US" sz="1500" b="1" dirty="0">
                    <a:solidFill>
                      <a:srgbClr val="FF0000"/>
                    </a:solidFill>
                  </a:rPr>
                  <a:t> 함</a:t>
                </a:r>
                <a:r>
                  <a:rPr kumimoji="1" lang="en-US" altLang="ko-Kore-KR" sz="1500" b="1" dirty="0">
                    <a:solidFill>
                      <a:srgbClr val="FF0000"/>
                    </a:solidFill>
                  </a:rPr>
                  <a:t>.</a:t>
                </a:r>
                <a:endParaRPr kumimoji="1" lang="ko-Kore-KR" altLang="en-US" sz="15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DA85C3-AD75-E74F-A377-4360C39D9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11" y="6295665"/>
                <a:ext cx="3862339" cy="345479"/>
              </a:xfrm>
              <a:prstGeom prst="rect">
                <a:avLst/>
              </a:prstGeom>
              <a:blipFill>
                <a:blip r:embed="rId5"/>
                <a:stretch>
                  <a:fillRect l="-327" t="-7143" b="-142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671F1216-008F-C342-B128-4B9AB9D3581F}"/>
              </a:ext>
            </a:extLst>
          </p:cNvPr>
          <p:cNvSpPr/>
          <p:nvPr/>
        </p:nvSpPr>
        <p:spPr>
          <a:xfrm>
            <a:off x="304800" y="346406"/>
            <a:ext cx="880664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000" b="1" dirty="0"/>
              <a:t>1. Learning local patch descriptors</a:t>
            </a:r>
            <a:r>
              <a:rPr kumimoji="1" lang="en-US" altLang="ko-KR" sz="3000" b="1" dirty="0"/>
              <a:t>( Training Teacher T)</a:t>
            </a:r>
            <a:endParaRPr lang="ko-Kore-KR" altLang="en-US" sz="3000" dirty="0"/>
          </a:p>
        </p:txBody>
      </p:sp>
      <p:pic>
        <p:nvPicPr>
          <p:cNvPr id="17" name="그림 16" descr="텍스트, 시계, 스크린샷이(가) 표시된 사진&#10;&#10;자동 생성된 설명">
            <a:extLst>
              <a:ext uri="{FF2B5EF4-FFF2-40B4-BE49-F238E27FC236}">
                <a16:creationId xmlns:a16="http://schemas.microsoft.com/office/drawing/2014/main" id="{CEA16AD3-8774-1446-BC6B-A9426F7B2C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36" t="6351" r="3358" b="6290"/>
          <a:stretch/>
        </p:blipFill>
        <p:spPr>
          <a:xfrm>
            <a:off x="4348968" y="2199674"/>
            <a:ext cx="7025731" cy="23743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DCBEB0-6415-664F-860B-F1D17E80DDEE}"/>
                  </a:ext>
                </a:extLst>
              </p:cNvPr>
              <p:cNvSpPr txBox="1"/>
              <p:nvPr/>
            </p:nvSpPr>
            <p:spPr>
              <a:xfrm>
                <a:off x="598815" y="1576306"/>
                <a:ext cx="10981608" cy="1094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ore-KR" sz="1500" dirty="0"/>
                  <a:t>feature extractor</a:t>
                </a:r>
                <a:r>
                  <a:rPr kumimoji="1" lang="ko-Kore-KR" altLang="en-US" sz="1500" dirty="0"/>
                  <a:t>는 오직 </a:t>
                </a:r>
                <a:r>
                  <a:rPr kumimoji="1" lang="en-US" altLang="ko-Kore-KR" sz="1500" dirty="0">
                    <a:solidFill>
                      <a:srgbClr val="FF0000"/>
                    </a:solidFill>
                  </a:rPr>
                  <a:t>patch </a:t>
                </a:r>
                <a:r>
                  <a:rPr kumimoji="1" lang="ko-Kore-KR" altLang="en-US" sz="1500" dirty="0">
                    <a:solidFill>
                      <a:srgbClr val="FF0000"/>
                    </a:solidFill>
                  </a:rPr>
                  <a:t>사이즈의 </a:t>
                </a:r>
                <a:r>
                  <a:rPr kumimoji="1" lang="en-US" altLang="ko-Kore-KR" sz="1500" dirty="0">
                    <a:solidFill>
                      <a:srgbClr val="FF0000"/>
                    </a:solidFill>
                  </a:rPr>
                  <a:t>input</a:t>
                </a:r>
                <a:r>
                  <a:rPr kumimoji="1" lang="ko-Kore-KR" altLang="en-US" sz="1500" dirty="0">
                    <a:solidFill>
                      <a:srgbClr val="FF0000"/>
                    </a:solidFill>
                  </a:rPr>
                  <a:t>을 위한 </a:t>
                </a:r>
                <a:r>
                  <a:rPr kumimoji="1" lang="en-US" altLang="ko-Kore-KR" sz="1500" dirty="0">
                    <a:solidFill>
                      <a:srgbClr val="FF0000"/>
                    </a:solidFill>
                  </a:rPr>
                  <a:t>single </a:t>
                </a:r>
                <a:r>
                  <a:rPr kumimoji="1" lang="en-US" altLang="ko-Kore-KR" sz="1500" b="1" dirty="0">
                    <a:solidFill>
                      <a:srgbClr val="FF0000"/>
                    </a:solidFill>
                  </a:rPr>
                  <a:t>feature vectors </a:t>
                </a:r>
                <a:r>
                  <a:rPr kumimoji="1" lang="ko-Kore-KR" altLang="en-US" sz="1500" dirty="0"/>
                  <a:t>혹은</a:t>
                </a:r>
                <a:r>
                  <a:rPr kumimoji="1" lang="en-US" altLang="ko-Kore-KR" sz="1500" dirty="0"/>
                  <a:t> </a:t>
                </a:r>
                <a:r>
                  <a:rPr kumimoji="1" lang="en-US" altLang="ko-Kore-KR" sz="1500" dirty="0">
                    <a:solidFill>
                      <a:srgbClr val="FF0000"/>
                    </a:solidFill>
                  </a:rPr>
                  <a:t>spatially heavily </a:t>
                </a:r>
                <a:r>
                  <a:rPr kumimoji="1" lang="en-US" altLang="ko-Kore-KR" sz="1500" dirty="0" err="1">
                    <a:solidFill>
                      <a:srgbClr val="FF0000"/>
                    </a:solidFill>
                  </a:rPr>
                  <a:t>downsample</a:t>
                </a:r>
                <a:r>
                  <a:rPr kumimoji="1" lang="ko-Kore-KR" altLang="en-US" sz="1500" dirty="0">
                    <a:solidFill>
                      <a:srgbClr val="FF0000"/>
                    </a:solidFill>
                  </a:rPr>
                  <a:t>된 </a:t>
                </a:r>
                <a:r>
                  <a:rPr kumimoji="1" lang="en-US" altLang="ko-Kore-KR" sz="1500" b="1" dirty="0">
                    <a:solidFill>
                      <a:srgbClr val="FF0000"/>
                    </a:solidFill>
                  </a:rPr>
                  <a:t>feature map </a:t>
                </a:r>
                <a:r>
                  <a:rPr kumimoji="1" lang="ko-Kore-KR" altLang="en-US" sz="1500" dirty="0"/>
                  <a:t>을</a:t>
                </a:r>
                <a:r>
                  <a:rPr kumimoji="1" lang="en-US" altLang="ko-Kore-KR" sz="1500" dirty="0"/>
                  <a:t> </a:t>
                </a:r>
                <a:r>
                  <a:rPr kumimoji="1" lang="ko-Kore-KR" altLang="en-US" sz="1500" dirty="0"/>
                  <a:t>출력한다</a:t>
                </a:r>
                <a:r>
                  <a:rPr kumimoji="1" lang="en-US" altLang="ko-Kore-KR" sz="1500" dirty="0"/>
                  <a:t>. T</a:t>
                </a:r>
                <a:r>
                  <a:rPr kumimoji="1" lang="ko-Kore-KR" altLang="en-US" sz="1500" dirty="0"/>
                  <a:t>는 첫번째 학습 네트워크 </a:t>
                </a:r>
                <a:r>
                  <a:rPr kumimoji="1" lang="en-US" altLang="ko-Kore-KR" sz="1500" dirty="0"/>
                  <a:t>T^</a:t>
                </a:r>
                <a:r>
                  <a:rPr kumimoji="1" lang="ko-Kore-KR" altLang="en-US" sz="1500" dirty="0"/>
                  <a:t>를 훈련하여 </a:t>
                </a:r>
                <a:r>
                  <a:rPr kumimoji="1" lang="en-US" altLang="ko-Kore-KR" sz="1500" dirty="0"/>
                  <a:t>patch-sized </a:t>
                </a:r>
                <a:r>
                  <a:rPr kumimoji="1" lang="ko-Kore-KR" altLang="en-US" sz="1500" dirty="0"/>
                  <a:t>이미지</a:t>
                </a:r>
                <a:r>
                  <a:rPr kumimoji="1" lang="en-US" altLang="ko-Kore-KR" sz="1500" dirty="0"/>
                  <a:t> p </a:t>
                </a:r>
                <a14:m>
                  <m:oMath xmlns:m="http://schemas.openxmlformats.org/officeDocument/2006/math">
                    <m:r>
                      <a:rPr kumimoji="1" lang="en-US" altLang="ko-Kore-KR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ko-Kore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ore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ore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ko-Kore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ore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ko-Kore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kumimoji="1" lang="en-US" altLang="ko-Kore-KR" sz="1500" dirty="0"/>
                  <a:t> </a:t>
                </a:r>
                <a:r>
                  <a:rPr kumimoji="1" lang="ko-Kore-KR" altLang="en-US" sz="1500" dirty="0"/>
                  <a:t>를 </a:t>
                </a:r>
                <a:r>
                  <a:rPr kumimoji="1" lang="en-US" altLang="ko-Kore-KR" sz="1500" dirty="0"/>
                  <a:t>convolution</a:t>
                </a:r>
                <a:r>
                  <a:rPr kumimoji="1" lang="ko-Kore-KR" altLang="en-US" sz="1500" dirty="0"/>
                  <a:t>과 </a:t>
                </a:r>
                <a:r>
                  <a:rPr kumimoji="1" lang="en-US" altLang="ko-Kore-KR" sz="1500" dirty="0"/>
                  <a:t>max</a:t>
                </a:r>
                <a:r>
                  <a:rPr kumimoji="1" lang="en-US" altLang="ko-KR" sz="1500" dirty="0"/>
                  <a:t>-</a:t>
                </a:r>
                <a:r>
                  <a:rPr kumimoji="1" lang="en-US" altLang="ko-Kore-KR" sz="1500" dirty="0"/>
                  <a:t>pooling layer</a:t>
                </a:r>
                <a:r>
                  <a:rPr kumimoji="1" lang="ko-Kore-KR" altLang="en-US" sz="1500" dirty="0"/>
                  <a:t>만 사용하여 차원 </a:t>
                </a:r>
                <a:r>
                  <a:rPr kumimoji="1" lang="en-US" altLang="ko-Kore-KR" sz="1500" dirty="0"/>
                  <a:t>d</a:t>
                </a:r>
                <a:r>
                  <a:rPr kumimoji="1" lang="ko-Kore-KR" altLang="en-US" sz="1500" dirty="0"/>
                  <a:t>의 </a:t>
                </a:r>
                <a:r>
                  <a:rPr kumimoji="1" lang="en-US" altLang="ko-Kore-KR" sz="1500" dirty="0" err="1"/>
                  <a:t>demension</a:t>
                </a:r>
                <a:r>
                  <a:rPr kumimoji="1" lang="ko-Kore-KR" altLang="en-US" sz="1500" dirty="0"/>
                  <a:t>의 </a:t>
                </a:r>
                <a:r>
                  <a:rPr kumimoji="1" lang="en-US" altLang="ko-Kore-KR" sz="1500" dirty="0"/>
                  <a:t>metric space</a:t>
                </a:r>
                <a:r>
                  <a:rPr kumimoji="1" lang="ko-Kore-KR" altLang="en-US" sz="1500" dirty="0"/>
                  <a:t>으로 </a:t>
                </a:r>
                <a:r>
                  <a:rPr kumimoji="1" lang="en-US" altLang="ko-Kore-KR" sz="1500" dirty="0"/>
                  <a:t>embedding</a:t>
                </a:r>
                <a:r>
                  <a:rPr kumimoji="1" lang="ko-Kore-KR" altLang="en-US" sz="1500" dirty="0"/>
                  <a:t>하여 얻어진다</a:t>
                </a:r>
                <a:r>
                  <a:rPr kumimoji="1" lang="en-US" altLang="ko-Kore-KR" sz="1500" dirty="0"/>
                  <a:t>. </a:t>
                </a:r>
                <a:endParaRPr kumimoji="1" lang="ko-Kore-KR" altLang="en-US" sz="1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DCBEB0-6415-664F-860B-F1D17E80D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5" y="1576306"/>
                <a:ext cx="10981608" cy="1094595"/>
              </a:xfrm>
              <a:prstGeom prst="rect">
                <a:avLst/>
              </a:prstGeom>
              <a:blipFill>
                <a:blip r:embed="rId7"/>
                <a:stretch>
                  <a:fillRect l="-231" b="-57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타원 33">
            <a:extLst>
              <a:ext uri="{FF2B5EF4-FFF2-40B4-BE49-F238E27FC236}">
                <a16:creationId xmlns:a16="http://schemas.microsoft.com/office/drawing/2014/main" id="{155E815F-94EF-9740-B3AC-20BBFEB18282}"/>
              </a:ext>
            </a:extLst>
          </p:cNvPr>
          <p:cNvSpPr/>
          <p:nvPr/>
        </p:nvSpPr>
        <p:spPr>
          <a:xfrm>
            <a:off x="2350832" y="377976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F92B02-8FF3-7A40-90C1-D0207382A2F0}"/>
                  </a:ext>
                </a:extLst>
              </p:cNvPr>
              <p:cNvSpPr txBox="1"/>
              <p:nvPr/>
            </p:nvSpPr>
            <p:spPr>
              <a:xfrm>
                <a:off x="1230866" y="4833788"/>
                <a:ext cx="2743263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200" dirty="0"/>
                  <a:t>Anomaly-free dataset D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1,  </m:t>
                        </m:r>
                      </m:sub>
                    </m:sSub>
                  </m:oMath>
                </a14:m>
                <a:r>
                  <a:rPr kumimoji="1" lang="en-US" altLang="ko-Kore-KR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</m:sub>
                    </m:sSub>
                  </m:oMath>
                </a14:m>
                <a:r>
                  <a:rPr kumimoji="1" lang="en-US" altLang="ko-Kore-KR" sz="1200" dirty="0"/>
                  <a:t>..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ore-KR" sz="1200" dirty="0"/>
                  <a:t>} </a:t>
                </a:r>
                <a:endParaRPr kumimoji="1" lang="ko-Kore-KR" altLang="en-US" sz="12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F92B02-8FF3-7A40-90C1-D0207382A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66" y="4833788"/>
                <a:ext cx="2743263" cy="285206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24AB6F0-48AE-184C-B865-A5C59F2AE1D9}"/>
                  </a:ext>
                </a:extLst>
              </p:cNvPr>
              <p:cNvSpPr txBox="1"/>
              <p:nvPr/>
            </p:nvSpPr>
            <p:spPr>
              <a:xfrm>
                <a:off x="6990552" y="2959687"/>
                <a:ext cx="517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24AB6F0-48AE-184C-B865-A5C59F2AE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52" y="2959687"/>
                <a:ext cx="5172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F89F9F-0136-634D-B93E-587592110EE6}"/>
                  </a:ext>
                </a:extLst>
              </p:cNvPr>
              <p:cNvSpPr txBox="1"/>
              <p:nvPr/>
            </p:nvSpPr>
            <p:spPr>
              <a:xfrm>
                <a:off x="7653523" y="3722027"/>
                <a:ext cx="517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F89F9F-0136-634D-B93E-58759211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523" y="3722027"/>
                <a:ext cx="5172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FBF78E-1B3C-1E4E-9BD8-E752B2B41873}"/>
                  </a:ext>
                </a:extLst>
              </p:cNvPr>
              <p:cNvSpPr txBox="1"/>
              <p:nvPr/>
            </p:nvSpPr>
            <p:spPr>
              <a:xfrm>
                <a:off x="6740987" y="3052593"/>
                <a:ext cx="368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FBF78E-1B3C-1E4E-9BD8-E752B2B41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87" y="3052593"/>
                <a:ext cx="368626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297BAE13-71B9-2245-9D9C-0CF5A1178929}"/>
              </a:ext>
            </a:extLst>
          </p:cNvPr>
          <p:cNvSpPr txBox="1"/>
          <p:nvPr/>
        </p:nvSpPr>
        <p:spPr>
          <a:xfrm>
            <a:off x="8120008" y="4538352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 First loss ]</a:t>
            </a:r>
            <a:endParaRPr kumimoji="1" lang="ko-Kore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52847E0-5AF0-CC44-8404-EA4AB0BF5A61}"/>
              </a:ext>
            </a:extLst>
          </p:cNvPr>
          <p:cNvSpPr/>
          <p:nvPr/>
        </p:nvSpPr>
        <p:spPr>
          <a:xfrm>
            <a:off x="9115403" y="4170467"/>
            <a:ext cx="442876" cy="3664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E78DD342-0AB3-0C4E-B090-66EA2355A37A}"/>
                  </a:ext>
                </a:extLst>
              </p14:cNvPr>
              <p14:cNvContentPartPr/>
              <p14:nvPr/>
            </p14:nvContentPartPr>
            <p14:xfrm>
              <a:off x="5540040" y="2586240"/>
              <a:ext cx="5369040" cy="27702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E78DD342-0AB3-0C4E-B090-66EA2355A3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30680" y="2576880"/>
                <a:ext cx="5387760" cy="27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1110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25EA8B-FC9A-474E-A254-B2C947732CB1}"/>
              </a:ext>
            </a:extLst>
          </p:cNvPr>
          <p:cNvSpPr/>
          <p:nvPr/>
        </p:nvSpPr>
        <p:spPr>
          <a:xfrm>
            <a:off x="306176" y="4143215"/>
            <a:ext cx="11670890" cy="106543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4B2673-C133-3146-A064-42B90552F55F}"/>
              </a:ext>
            </a:extLst>
          </p:cNvPr>
          <p:cNvSpPr/>
          <p:nvPr/>
        </p:nvSpPr>
        <p:spPr>
          <a:xfrm>
            <a:off x="304800" y="1436880"/>
            <a:ext cx="11670890" cy="22050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3EEA0-D36B-FD4A-9B81-493F5D372016}"/>
              </a:ext>
            </a:extLst>
          </p:cNvPr>
          <p:cNvSpPr txBox="1"/>
          <p:nvPr/>
        </p:nvSpPr>
        <p:spPr>
          <a:xfrm>
            <a:off x="285136" y="1067547"/>
            <a:ext cx="381957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2) Metric learning (Triplet Embedding )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FD6C87-4B72-E946-83D3-13DBE78F42C9}"/>
              </a:ext>
            </a:extLst>
          </p:cNvPr>
          <p:cNvSpPr txBox="1"/>
          <p:nvPr/>
        </p:nvSpPr>
        <p:spPr>
          <a:xfrm>
            <a:off x="304800" y="3773844"/>
            <a:ext cx="270772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3) Descriptor Compactness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499C2A-D32F-414B-A5CD-1BEAF9440B26}"/>
              </a:ext>
            </a:extLst>
          </p:cNvPr>
          <p:cNvSpPr/>
          <p:nvPr/>
        </p:nvSpPr>
        <p:spPr>
          <a:xfrm>
            <a:off x="304800" y="246228"/>
            <a:ext cx="88932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000" b="1" dirty="0"/>
              <a:t>1. Learning local patch descriptors</a:t>
            </a:r>
            <a:r>
              <a:rPr kumimoji="1" lang="en-US" altLang="ko-KR" sz="3000" b="1" dirty="0"/>
              <a:t> ( Training Teacher T)</a:t>
            </a:r>
            <a:endParaRPr lang="ko-Kore-KR" altLang="en-US" sz="3000" dirty="0"/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11309646-F5B6-DE43-87F6-797560D61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55" y="2889121"/>
            <a:ext cx="4017103" cy="554192"/>
          </a:xfrm>
          <a:prstGeom prst="rect">
            <a:avLst/>
          </a:prstGeom>
        </p:spPr>
      </p:pic>
      <p:pic>
        <p:nvPicPr>
          <p:cNvPr id="31" name="그림 30" descr="화살이(가) 표시된 사진&#10;&#10;자동 생성된 설명">
            <a:extLst>
              <a:ext uri="{FF2B5EF4-FFF2-40B4-BE49-F238E27FC236}">
                <a16:creationId xmlns:a16="http://schemas.microsoft.com/office/drawing/2014/main" id="{D85C93C5-D8E3-9C4A-B5E1-16E02626F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42" y="4300232"/>
            <a:ext cx="2014755" cy="75696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368E650-10A1-BE4C-9817-AEF1707F7EBA}"/>
              </a:ext>
            </a:extLst>
          </p:cNvPr>
          <p:cNvSpPr txBox="1"/>
          <p:nvPr/>
        </p:nvSpPr>
        <p:spPr>
          <a:xfrm>
            <a:off x="2349219" y="4398933"/>
            <a:ext cx="9736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여기서 </a:t>
            </a:r>
            <a:r>
              <a:rPr lang="en" altLang="ko-Kore-KR" sz="1500" dirty="0" err="1"/>
              <a:t>cij</a:t>
            </a:r>
            <a:r>
              <a:rPr lang="ko-KR" altLang="en-US" sz="1500" dirty="0"/>
              <a:t>는 현재 미니 배치의 모든 </a:t>
            </a:r>
            <a:r>
              <a:rPr lang="en-US" altLang="ko-KR" sz="1500" dirty="0"/>
              <a:t>descriptors</a:t>
            </a:r>
            <a:r>
              <a:rPr lang="ko-KR" altLang="en-US" sz="1500" dirty="0"/>
              <a:t> </a:t>
            </a:r>
            <a:r>
              <a:rPr lang="en" altLang="ko-Kore-KR" sz="1500" dirty="0"/>
              <a:t>Tˆ (p)</a:t>
            </a:r>
            <a:r>
              <a:rPr lang="ko-KR" altLang="en-US" sz="1500" dirty="0"/>
              <a:t>에 대해 계산 된 </a:t>
            </a:r>
            <a:r>
              <a:rPr lang="en-US" altLang="ko-KR" sz="1500" dirty="0"/>
              <a:t>correlation matrix</a:t>
            </a:r>
            <a:r>
              <a:rPr lang="ko-KR" altLang="en-US" sz="1500" dirty="0"/>
              <a:t>의 항목</a:t>
            </a:r>
            <a:r>
              <a:rPr lang="en-US" altLang="ko-KR" sz="1500" dirty="0"/>
              <a:t>.</a:t>
            </a:r>
          </a:p>
          <a:p>
            <a:r>
              <a:rPr kumimoji="1" lang="en-US" altLang="ko-Kore-KR" sz="1500" dirty="0"/>
              <a:t>p</a:t>
            </a:r>
            <a:r>
              <a:rPr kumimoji="1" lang="ko-Kore-KR" altLang="en-US" sz="1500" dirty="0"/>
              <a:t>의 한 미니 배치안의 </a:t>
            </a:r>
            <a:r>
              <a:rPr kumimoji="1" lang="en-US" altLang="ko-Kore-KR" sz="1500" dirty="0"/>
              <a:t>descriptor</a:t>
            </a:r>
            <a:r>
              <a:rPr kumimoji="1" lang="ko-Kore-KR" altLang="en-US" sz="1500" dirty="0"/>
              <a:t>의 압축성을 높이고 </a:t>
            </a:r>
            <a:r>
              <a:rPr kumimoji="1" lang="ko-KR" altLang="en-US" sz="1500" dirty="0" err="1"/>
              <a:t>패치간의</a:t>
            </a:r>
            <a:r>
              <a:rPr kumimoji="1" lang="ko-KR" altLang="en-US" sz="1500" dirty="0"/>
              <a:t> </a:t>
            </a:r>
            <a:r>
              <a:rPr kumimoji="1" lang="ko-Kore-KR" altLang="en-US" sz="1500" dirty="0"/>
              <a:t>불필요한 중복성을 제거하기 위해</a:t>
            </a:r>
            <a:r>
              <a:rPr kumimoji="1" lang="en-US" altLang="ko-Kore-KR" sz="1500" dirty="0"/>
              <a:t>  </a:t>
            </a:r>
            <a:r>
              <a:rPr kumimoji="1" lang="ko-Kore-KR" altLang="en-US" sz="1500" dirty="0"/>
              <a:t>상관관계를 최소화</a:t>
            </a:r>
            <a:r>
              <a:rPr kumimoji="1" lang="en-US" altLang="ko-KR" sz="1500" dirty="0"/>
              <a:t>.</a:t>
            </a:r>
          </a:p>
        </p:txBody>
      </p:sp>
      <p:pic>
        <p:nvPicPr>
          <p:cNvPr id="43" name="그림 42" descr="텍스트, 장치, 게이지이(가) 표시된 사진&#10;&#10;자동 생성된 설명">
            <a:extLst>
              <a:ext uri="{FF2B5EF4-FFF2-40B4-BE49-F238E27FC236}">
                <a16:creationId xmlns:a16="http://schemas.microsoft.com/office/drawing/2014/main" id="{9C2190A6-6CE7-F443-9C99-9273CB13B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216" y="2326323"/>
            <a:ext cx="4853265" cy="13132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A5A53-1BCF-3645-983E-A5A30D73276C}"/>
                  </a:ext>
                </a:extLst>
              </p:cNvPr>
              <p:cNvSpPr txBox="1"/>
              <p:nvPr/>
            </p:nvSpPr>
            <p:spPr>
              <a:xfrm>
                <a:off x="8788711" y="3036617"/>
                <a:ext cx="5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AA5A53-1BCF-3645-983E-A5A30D732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11" y="3036617"/>
                <a:ext cx="52047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283A8D-A2A2-7548-AE0E-4C94B598B251}"/>
                  </a:ext>
                </a:extLst>
              </p:cNvPr>
              <p:cNvSpPr txBox="1"/>
              <p:nvPr/>
            </p:nvSpPr>
            <p:spPr>
              <a:xfrm>
                <a:off x="6962697" y="2775203"/>
                <a:ext cx="370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283A8D-A2A2-7548-AE0E-4C94B598B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697" y="2775203"/>
                <a:ext cx="370922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D9BF64C-6229-1345-A77B-498132C46C2D}"/>
                  </a:ext>
                </a:extLst>
              </p:cNvPr>
              <p:cNvSpPr txBox="1"/>
              <p:nvPr/>
            </p:nvSpPr>
            <p:spPr>
              <a:xfrm>
                <a:off x="8001525" y="2635377"/>
                <a:ext cx="5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D9BF64C-6229-1345-A77B-498132C46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525" y="2635377"/>
                <a:ext cx="52047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E2C959-B326-8A4A-B805-AA234AC5E18D}"/>
                  </a:ext>
                </a:extLst>
              </p:cNvPr>
              <p:cNvSpPr txBox="1"/>
              <p:nvPr/>
            </p:nvSpPr>
            <p:spPr>
              <a:xfrm>
                <a:off x="10532701" y="3036617"/>
                <a:ext cx="5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E2C959-B326-8A4A-B805-AA234AC5E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2701" y="3036617"/>
                <a:ext cx="52047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E53DDEA-1B9A-2645-9F81-DFDDB379D3B9}"/>
                  </a:ext>
                </a:extLst>
              </p:cNvPr>
              <p:cNvSpPr txBox="1"/>
              <p:nvPr/>
            </p:nvSpPr>
            <p:spPr>
              <a:xfrm>
                <a:off x="9640653" y="2725466"/>
                <a:ext cx="370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E53DDEA-1B9A-2645-9F81-DFDDB379D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653" y="2725466"/>
                <a:ext cx="37092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AD7F70-66DE-6649-859D-78BB05964378}"/>
                  </a:ext>
                </a:extLst>
              </p:cNvPr>
              <p:cNvSpPr txBox="1"/>
              <p:nvPr/>
            </p:nvSpPr>
            <p:spPr>
              <a:xfrm>
                <a:off x="11396959" y="2585273"/>
                <a:ext cx="520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AD7F70-66DE-6649-859D-78BB05964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959" y="2585273"/>
                <a:ext cx="52047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2A27680-1E0E-C445-A431-37A1535EE6A8}"/>
              </a:ext>
            </a:extLst>
          </p:cNvPr>
          <p:cNvSpPr txBox="1"/>
          <p:nvPr/>
        </p:nvSpPr>
        <p:spPr>
          <a:xfrm>
            <a:off x="6681364" y="3412113"/>
            <a:ext cx="1769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/>
              <a:t>original feature space</a:t>
            </a:r>
            <a:endParaRPr kumimoji="1" lang="ko-Kore-KR" altLang="en-US" sz="13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EB117-623D-8342-B492-0CFE8E95CF22}"/>
              </a:ext>
            </a:extLst>
          </p:cNvPr>
          <p:cNvSpPr txBox="1"/>
          <p:nvPr/>
        </p:nvSpPr>
        <p:spPr>
          <a:xfrm>
            <a:off x="10144813" y="2395825"/>
            <a:ext cx="14887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00" b="1" dirty="0"/>
              <a:t>embedding space</a:t>
            </a:r>
            <a:endParaRPr kumimoji="1" lang="ko-Kore-KR" altLang="en-US" sz="13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B5B788-ED39-3B44-9C87-05D9B4BF2719}"/>
                  </a:ext>
                </a:extLst>
              </p:cNvPr>
              <p:cNvSpPr txBox="1"/>
              <p:nvPr/>
            </p:nvSpPr>
            <p:spPr>
              <a:xfrm>
                <a:off x="339519" y="1466753"/>
                <a:ext cx="11459514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500" dirty="0"/>
                  <a:t>Embedding</a:t>
                </a:r>
                <a:r>
                  <a:rPr kumimoji="1" lang="ko-Kore-KR" altLang="en-US" sz="1500" dirty="0"/>
                  <a:t>을 위한 </a:t>
                </a:r>
                <a:r>
                  <a:rPr kumimoji="1" lang="en-US" altLang="ko-Kore-KR" sz="1500" dirty="0"/>
                  <a:t>triplet loss</a:t>
                </a:r>
                <a:r>
                  <a:rPr kumimoji="1" lang="ko-Kore-KR" altLang="en-US" sz="1500" dirty="0"/>
                  <a:t>는 주어진 데이터 셋에서 </a:t>
                </a:r>
                <a:r>
                  <a:rPr kumimoji="1" lang="ko-Kore-KR" altLang="en-US" sz="1500" b="1" dirty="0"/>
                  <a:t>선택된 데이터 </a:t>
                </a:r>
                <a:r>
                  <a:rPr kumimoji="1" lang="en-US" altLang="ko-Kore-KR" sz="1500" b="1" dirty="0"/>
                  <a:t>anchor</a:t>
                </a:r>
                <a:r>
                  <a:rPr kumimoji="1" lang="en-US" altLang="ko-KR" sz="1500" b="1" dirty="0"/>
                  <a:t>(p)</a:t>
                </a:r>
                <a:r>
                  <a:rPr kumimoji="1" lang="en-US" altLang="ko-Kore-KR" sz="1500" dirty="0"/>
                  <a:t>, </a:t>
                </a:r>
                <a:r>
                  <a:rPr kumimoji="1" lang="ko-Kore-KR" altLang="en-US" sz="1500" dirty="0"/>
                  <a:t>그리고</a:t>
                </a:r>
                <a:r>
                  <a:rPr kumimoji="1" lang="en-US" altLang="ko-Kore-KR" sz="1500" dirty="0"/>
                  <a:t> </a:t>
                </a:r>
                <a:r>
                  <a:rPr kumimoji="1" lang="en-US" altLang="ko-Kore-KR" sz="1500" b="1" dirty="0"/>
                  <a:t>anchor</a:t>
                </a:r>
                <a:r>
                  <a:rPr kumimoji="1" lang="ko-Kore-KR" altLang="en-US" sz="1500" b="1" dirty="0"/>
                  <a:t>와 동일한 </a:t>
                </a:r>
                <a:r>
                  <a:rPr kumimoji="1" lang="en-US" altLang="ko-Kore-KR" sz="1500" b="1" dirty="0"/>
                  <a:t>class label</a:t>
                </a:r>
                <a:r>
                  <a:rPr kumimoji="1" lang="ko-Kore-KR" altLang="en-US" sz="1500" b="1" dirty="0"/>
                  <a:t>을 가지는 </a:t>
                </a:r>
                <a:r>
                  <a:rPr kumimoji="1" lang="en-US" altLang="ko-Kore-KR" sz="1500" b="1" dirty="0"/>
                  <a:t>positive sample</a:t>
                </a:r>
                <a:r>
                  <a:rPr kumimoji="1" lang="en-US" altLang="ko-KR" sz="1500" b="1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15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5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kumimoji="1" lang="en-US" altLang="ko-Kore-KR" sz="1500" b="1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en-US" altLang="ko-Kore-KR" sz="1500" b="1" dirty="0"/>
                  <a:t> </a:t>
                </a:r>
                <a:r>
                  <a:rPr kumimoji="1" lang="en-US" altLang="ko-KR" sz="1500" b="1" dirty="0"/>
                  <a:t>)</a:t>
                </a:r>
                <a:r>
                  <a:rPr kumimoji="1" lang="en-US" altLang="ko-Kore-KR" sz="1500" b="1" dirty="0"/>
                  <a:t>, </a:t>
                </a:r>
                <a:r>
                  <a:rPr kumimoji="1" lang="ko-Kore-KR" altLang="en-US" sz="1500" b="1" dirty="0"/>
                  <a:t>다른 </a:t>
                </a:r>
                <a:r>
                  <a:rPr kumimoji="1" lang="en-US" altLang="ko-Kore-KR" sz="1500" b="1" dirty="0"/>
                  <a:t>class label</a:t>
                </a:r>
                <a:r>
                  <a:rPr kumimoji="1" lang="ko-Kore-KR" altLang="en-US" sz="1500" b="1" dirty="0"/>
                  <a:t>을 가지는 </a:t>
                </a:r>
                <a:r>
                  <a:rPr kumimoji="1" lang="en-US" altLang="ko-Kore-KR" sz="1500" b="1" dirty="0"/>
                  <a:t>negative sample</a:t>
                </a:r>
                <a:r>
                  <a:rPr kumimoji="1" lang="en-US" altLang="ko-KR" sz="1500" b="1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15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5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kumimoji="1" lang="en-US" altLang="ko-Kore-KR" sz="1500" b="1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1" lang="en-US" altLang="ko-KR" sz="1500" b="1" dirty="0"/>
                  <a:t>)</a:t>
                </a:r>
                <a:r>
                  <a:rPr kumimoji="1" lang="ko-Kore-KR" altLang="en-US" sz="1500" dirty="0"/>
                  <a:t>로 정의된다</a:t>
                </a:r>
                <a:r>
                  <a:rPr kumimoji="1" lang="en-US" altLang="ko-Kore-KR" sz="1500" dirty="0"/>
                  <a:t>. </a:t>
                </a:r>
                <a:r>
                  <a:rPr kumimoji="1" lang="en-US" altLang="ko-Kore-KR" sz="1500" dirty="0" err="1"/>
                  <a:t>p</a:t>
                </a:r>
                <a:r>
                  <a:rPr kumimoji="1" lang="en-US" altLang="ko-KR" sz="1500" dirty="0" err="1"/>
                  <a:t>ostivie</a:t>
                </a:r>
                <a:r>
                  <a:rPr kumimoji="1" lang="en-US" altLang="ko-KR" sz="1500" dirty="0"/>
                  <a:t> </a:t>
                </a:r>
                <a:r>
                  <a:rPr kumimoji="1" lang="ko-KR" altLang="en-US" sz="1500" dirty="0"/>
                  <a:t>와 </a:t>
                </a:r>
                <a:r>
                  <a:rPr kumimoji="1" lang="en-US" altLang="ko-KR" sz="1500" dirty="0"/>
                  <a:t>negative sample</a:t>
                </a:r>
                <a:r>
                  <a:rPr kumimoji="1" lang="ko-KR" altLang="en-US" sz="1500" dirty="0"/>
                  <a:t>의 특성을 서로 멀어지게 학습시킨다</a:t>
                </a:r>
                <a:r>
                  <a:rPr kumimoji="1" lang="en-US" altLang="ko-KR" sz="1500" dirty="0"/>
                  <a:t>.</a:t>
                </a:r>
                <a:r>
                  <a:rPr kumimoji="1" lang="ko-KR" altLang="en-US" sz="1500" dirty="0"/>
                  <a:t> </a:t>
                </a:r>
                <a:r>
                  <a:rPr kumimoji="1" lang="en-US" altLang="ko-Kore-KR" sz="1500" dirty="0"/>
                  <a:t> </a:t>
                </a:r>
              </a:p>
              <a:p>
                <a:endParaRPr kumimoji="1" lang="en-US" altLang="ko-Kore-KR" sz="15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1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5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ko-Kore-KR" sz="15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en-US" altLang="ko-Kore-KR" sz="1500" dirty="0"/>
                  <a:t> : p</a:t>
                </a:r>
                <a:r>
                  <a:rPr kumimoji="1" lang="ko-Kore-KR" altLang="en-US" sz="1500" dirty="0"/>
                  <a:t>주위의 </a:t>
                </a:r>
                <a:r>
                  <a:rPr kumimoji="1" lang="en-US" altLang="ko-Kore-KR" sz="1500" dirty="0"/>
                  <a:t>small random translation</a:t>
                </a:r>
                <a:r>
                  <a:rPr kumimoji="1" lang="ko-Kore-KR" altLang="en-US" sz="1500" dirty="0"/>
                  <a:t>으로 얻음</a:t>
                </a:r>
                <a:r>
                  <a:rPr kumimoji="1" lang="en-US" altLang="ko-Kore-KR" sz="1500" dirty="0"/>
                  <a:t>. </a:t>
                </a:r>
                <a:r>
                  <a:rPr kumimoji="1" lang="en-US" altLang="ko-KR" sz="1500" dirty="0"/>
                  <a:t>(</a:t>
                </a:r>
                <a:r>
                  <a:rPr kumimoji="1" lang="ko-KR" altLang="en-US" sz="1500" dirty="0"/>
                  <a:t>이미지 휘도 </a:t>
                </a:r>
                <a:r>
                  <a:rPr kumimoji="1" lang="en-US" altLang="ko-KR" sz="1500" dirty="0"/>
                  <a:t>, </a:t>
                </a:r>
                <a:r>
                  <a:rPr kumimoji="1" lang="ko-KR" altLang="en-US" sz="1500" dirty="0" err="1"/>
                  <a:t>가우시안</a:t>
                </a:r>
                <a:r>
                  <a:rPr kumimoji="1" lang="ko-KR" altLang="en-US" sz="1500" dirty="0"/>
                  <a:t> 노이즈로 변경해준 이미지</a:t>
                </a:r>
                <a:r>
                  <a:rPr kumimoji="1" lang="en-US" altLang="ko-KR" sz="1500" dirty="0"/>
                  <a:t>)</a:t>
                </a:r>
                <a:endParaRPr kumimoji="1" lang="en-US" altLang="ko-Kore-KR" sz="15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1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5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ko-Kore-KR" sz="15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kumimoji="1" lang="en-US" altLang="ko-Kore-KR" sz="1500" dirty="0"/>
                  <a:t> </a:t>
                </a:r>
                <a:r>
                  <a:rPr kumimoji="1" lang="en-US" altLang="ko-KR" sz="1500" dirty="0"/>
                  <a:t>: </a:t>
                </a:r>
                <a:r>
                  <a:rPr kumimoji="1" lang="ko-KR" altLang="en-US" sz="1500" dirty="0" err="1"/>
                  <a:t>랜덤하게</a:t>
                </a:r>
                <a:r>
                  <a:rPr kumimoji="1" lang="ko-KR" altLang="en-US" sz="1500" dirty="0"/>
                  <a:t> </a:t>
                </a:r>
                <a:r>
                  <a:rPr kumimoji="1" lang="ko-KR" altLang="en-US" sz="1500" dirty="0" err="1"/>
                  <a:t>크롭된</a:t>
                </a:r>
                <a:r>
                  <a:rPr kumimoji="1" lang="ko-KR" altLang="en-US" sz="1500" dirty="0"/>
                  <a:t> 다른 이미지</a:t>
                </a:r>
                <a:r>
                  <a:rPr kumimoji="1" lang="en-US" altLang="ko-KR" sz="1500" dirty="0"/>
                  <a:t>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B5B788-ED39-3B44-9C87-05D9B4BF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9" y="1466753"/>
                <a:ext cx="11459514" cy="1246495"/>
              </a:xfrm>
              <a:prstGeom prst="rect">
                <a:avLst/>
              </a:prstGeom>
              <a:blipFill>
                <a:blip r:embed="rId12"/>
                <a:stretch>
                  <a:fillRect l="-221" t="-2020" b="-505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왼쪽 대괄호[L] 50">
            <a:extLst>
              <a:ext uri="{FF2B5EF4-FFF2-40B4-BE49-F238E27FC236}">
                <a16:creationId xmlns:a16="http://schemas.microsoft.com/office/drawing/2014/main" id="{2689D3F4-2159-F543-878F-AB49B7129833}"/>
              </a:ext>
            </a:extLst>
          </p:cNvPr>
          <p:cNvSpPr/>
          <p:nvPr/>
        </p:nvSpPr>
        <p:spPr>
          <a:xfrm rot="16669791">
            <a:off x="8023870" y="2522442"/>
            <a:ext cx="75591" cy="1328266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DB51D8-4F7E-544A-9C65-2D774BB4B1D9}"/>
                  </a:ext>
                </a:extLst>
              </p:cNvPr>
              <p:cNvSpPr txBox="1"/>
              <p:nvPr/>
            </p:nvSpPr>
            <p:spPr>
              <a:xfrm>
                <a:off x="7695239" y="3166217"/>
                <a:ext cx="509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kumimoji="1"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DB51D8-4F7E-544A-9C65-2D774BB4B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239" y="3166217"/>
                <a:ext cx="5090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왼쪽 대괄호[L] 52">
            <a:extLst>
              <a:ext uri="{FF2B5EF4-FFF2-40B4-BE49-F238E27FC236}">
                <a16:creationId xmlns:a16="http://schemas.microsoft.com/office/drawing/2014/main" id="{1891464B-C98C-1F49-ADD0-02FECF3DAB45}"/>
              </a:ext>
            </a:extLst>
          </p:cNvPr>
          <p:cNvSpPr/>
          <p:nvPr/>
        </p:nvSpPr>
        <p:spPr>
          <a:xfrm rot="4483765">
            <a:off x="7622168" y="2614821"/>
            <a:ext cx="45719" cy="535585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582C5E1-129D-C74D-87BE-7E303BBDF7D2}"/>
                  </a:ext>
                </a:extLst>
              </p:cNvPr>
              <p:cNvSpPr txBox="1"/>
              <p:nvPr/>
            </p:nvSpPr>
            <p:spPr>
              <a:xfrm>
                <a:off x="7566060" y="2780578"/>
                <a:ext cx="509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kumimoji="1"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582C5E1-129D-C74D-87BE-7E303BBDF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060" y="2780578"/>
                <a:ext cx="50905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4AF613-895F-5749-9433-257A2AE94593}"/>
              </a:ext>
            </a:extLst>
          </p:cNvPr>
          <p:cNvSpPr/>
          <p:nvPr/>
        </p:nvSpPr>
        <p:spPr>
          <a:xfrm>
            <a:off x="304800" y="5674546"/>
            <a:ext cx="11670890" cy="1065434"/>
          </a:xfrm>
          <a:prstGeom prst="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8E17B17-910F-0641-851B-4D1BBB9A322C}"/>
              </a:ext>
            </a:extLst>
          </p:cNvPr>
          <p:cNvGrpSpPr/>
          <p:nvPr/>
        </p:nvGrpSpPr>
        <p:grpSpPr>
          <a:xfrm>
            <a:off x="371431" y="5881878"/>
            <a:ext cx="5034236" cy="699706"/>
            <a:chOff x="3165102" y="5347082"/>
            <a:chExt cx="4252722" cy="54301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6C09072-82F5-1B4E-BB03-FF4BAD42A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65102" y="5347082"/>
              <a:ext cx="4252722" cy="543019"/>
            </a:xfrm>
            <a:prstGeom prst="rect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FD5BF96-CC51-C546-885E-F0ADF96E3D14}"/>
                </a:ext>
              </a:extLst>
            </p:cNvPr>
            <p:cNvSpPr/>
            <p:nvPr/>
          </p:nvSpPr>
          <p:spPr>
            <a:xfrm>
              <a:off x="4054507" y="5472090"/>
              <a:ext cx="330200" cy="29300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652CADA-933B-904B-8B78-715DBAAB98E0}"/>
                </a:ext>
              </a:extLst>
            </p:cNvPr>
            <p:cNvSpPr/>
            <p:nvPr/>
          </p:nvSpPr>
          <p:spPr>
            <a:xfrm>
              <a:off x="6495684" y="5472090"/>
              <a:ext cx="330200" cy="29300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95B9BAD-6BA2-5F4A-A92A-B97A8F8D9D24}"/>
                </a:ext>
              </a:extLst>
            </p:cNvPr>
            <p:cNvSpPr/>
            <p:nvPr/>
          </p:nvSpPr>
          <p:spPr>
            <a:xfrm>
              <a:off x="5263459" y="5472090"/>
              <a:ext cx="330200" cy="29300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657AEB-362F-0144-B0BE-A0D35B947D39}"/>
                  </a:ext>
                </a:extLst>
              </p:cNvPr>
              <p:cNvSpPr txBox="1"/>
              <p:nvPr/>
            </p:nvSpPr>
            <p:spPr>
              <a:xfrm>
                <a:off x="5564655" y="6042957"/>
                <a:ext cx="11218704" cy="327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/>
                        </m:ctrlPr>
                      </m:sSubPr>
                      <m:e>
                        <m:r>
                          <a:rPr lang="en-US" altLang="ko-KR" sz="1500" i="1" smtClean="0"/>
                          <m:t>𝜆</m:t>
                        </m:r>
                      </m:e>
                      <m:sub>
                        <m:r>
                          <a:rPr lang="en-US" altLang="ko-KR" sz="1500" b="0" i="1" smtClean="0"/>
                          <m:t>𝑘</m:t>
                        </m:r>
                      </m:sub>
                    </m:sSub>
                  </m:oMath>
                </a14:m>
                <a:r>
                  <a:rPr lang="en-US" altLang="ko-KR" sz="15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/>
                        </m:ctrlPr>
                      </m:sSubPr>
                      <m:e>
                        <m:r>
                          <a:rPr lang="en-US" altLang="ko-KR" sz="1500" i="1" smtClean="0"/>
                          <m:t>𝜆</m:t>
                        </m:r>
                      </m:e>
                      <m:sub>
                        <m:r>
                          <a:rPr lang="en-US" altLang="ko-KR" sz="1500" b="0" i="1" smtClean="0"/>
                          <m:t>𝑚</m:t>
                        </m:r>
                      </m:sub>
                    </m:sSub>
                  </m:oMath>
                </a14:m>
                <a:r>
                  <a:rPr lang="en-US" altLang="ko-KR" sz="15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/>
                        </m:ctrlPr>
                      </m:sSubPr>
                      <m:e>
                        <m:r>
                          <a:rPr lang="en-US" altLang="ko-KR" sz="1500" i="1" smtClean="0"/>
                          <m:t>𝜆</m:t>
                        </m:r>
                      </m:e>
                      <m:sub>
                        <m:r>
                          <a:rPr lang="en-US" altLang="ko-KR" sz="1500" b="0" i="1" smtClean="0"/>
                          <m:t>𝑐</m:t>
                        </m:r>
                      </m:sub>
                    </m:sSub>
                  </m:oMath>
                </a14:m>
                <a:r>
                  <a:rPr lang="en-US" altLang="ko-KR" sz="15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500" i="1" dirty="0" smtClean="0"/>
                      <m:t>≥</m:t>
                    </m:r>
                    <m:r>
                      <a:rPr lang="en-US" altLang="ko-KR" sz="1500" b="0" i="1" dirty="0" smtClean="0"/>
                      <m:t>0 </m:t>
                    </m:r>
                    <m:r>
                      <a:rPr lang="ko-KR" altLang="en-US" sz="1500" i="1" dirty="0"/>
                      <m:t>은 </m:t>
                    </m:r>
                    <m:r>
                      <a:rPr lang="ko-KR" altLang="en-US" sz="1500" i="1" dirty="0" smtClean="0"/>
                      <m:t>각  </m:t>
                    </m:r>
                    <m:r>
                      <a:rPr lang="en-US" altLang="ko-KR" sz="1500" b="0" i="1" dirty="0" smtClean="0"/>
                      <m:t>𝑙𝑜𝑠𝑠</m:t>
                    </m:r>
                    <m:r>
                      <a:rPr lang="en-US" altLang="ko-KR" sz="1500" b="0" i="1" dirty="0" smtClean="0"/>
                      <m:t> </m:t>
                    </m:r>
                    <m:r>
                      <a:rPr lang="en-US" altLang="ko-KR" sz="1500" b="0" i="1" dirty="0" smtClean="0"/>
                      <m:t>𝑡𝑒𝑟𝑚</m:t>
                    </m:r>
                    <m:r>
                      <a:rPr lang="ko-KR" altLang="en-US" sz="1500" i="1" dirty="0"/>
                      <m:t>을 </m:t>
                    </m:r>
                    <m:r>
                      <a:rPr lang="ko-KR" altLang="en-US" sz="1500" i="1" dirty="0" smtClean="0"/>
                      <m:t>위</m:t>
                    </m:r>
                    <m:r>
                      <a:rPr lang="ko-KR" altLang="en-US" sz="1500" i="1" dirty="0"/>
                      <m:t>한 </m:t>
                    </m:r>
                    <m:r>
                      <a:rPr lang="en-US" altLang="ko-KR" sz="1500" b="0" i="1" dirty="0" smtClean="0"/>
                      <m:t>𝑤𝑒𝑖𝑔h𝑡</m:t>
                    </m:r>
                    <m:r>
                      <a:rPr lang="en-US" altLang="ko-KR" sz="1500" b="0" i="1" dirty="0" smtClean="0"/>
                      <m:t> </m:t>
                    </m:r>
                    <m:r>
                      <a:rPr lang="en-US" altLang="ko-KR" sz="1500" b="0" i="1" dirty="0" smtClean="0"/>
                      <m:t>𝑓𝑎𝑐𝑡𝑜𝑟𝑠</m:t>
                    </m:r>
                    <m:r>
                      <a:rPr lang="en-US" altLang="ko-KR" sz="1500" b="0" i="1" dirty="0" smtClean="0"/>
                      <m:t>.</m:t>
                    </m:r>
                  </m:oMath>
                </a14:m>
                <a:endParaRPr lang="en-US" altLang="ko-KR" sz="15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657AEB-362F-0144-B0BE-A0D35B94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655" y="6042957"/>
                <a:ext cx="11218704" cy="327526"/>
              </a:xfrm>
              <a:prstGeom prst="rect">
                <a:avLst/>
              </a:prstGeom>
              <a:blipFill>
                <a:blip r:embed="rId16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32F3B30-0022-C141-90AD-F6BFC74FB1B1}"/>
              </a:ext>
            </a:extLst>
          </p:cNvPr>
          <p:cNvSpPr txBox="1"/>
          <p:nvPr/>
        </p:nvSpPr>
        <p:spPr>
          <a:xfrm>
            <a:off x="304800" y="5305214"/>
            <a:ext cx="15215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Final loss for T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7834989-8E07-914D-961E-17EF9B5C654C}"/>
                  </a:ext>
                </a:extLst>
              </p14:cNvPr>
              <p14:cNvContentPartPr/>
              <p14:nvPr/>
            </p14:nvContentPartPr>
            <p14:xfrm>
              <a:off x="3892680" y="2268720"/>
              <a:ext cx="5805000" cy="26348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7834989-8E07-914D-961E-17EF9B5C654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83320" y="2259360"/>
                <a:ext cx="5823720" cy="265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169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248A6-211F-B541-994D-8EF8462D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0002"/>
            <a:ext cx="11684000" cy="866571"/>
          </a:xfrm>
        </p:spPr>
        <p:txBody>
          <a:bodyPr>
            <a:noAutofit/>
          </a:bodyPr>
          <a:lstStyle/>
          <a:p>
            <a:r>
              <a:rPr kumimoji="1" lang="en-US" altLang="ko-Kore-KR" sz="3000" b="1" dirty="0">
                <a:latin typeface="+mn-lt"/>
              </a:rPr>
              <a:t>2. Ensemble of student networks for deep anomaly detection</a:t>
            </a:r>
            <a:endParaRPr kumimoji="1" lang="ko-Kore-KR" altLang="en-US" sz="3000" b="1" dirty="0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14B66B-4FCF-1A4D-A74A-E6EF4F24D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11"/>
          <a:stretch/>
        </p:blipFill>
        <p:spPr>
          <a:xfrm>
            <a:off x="414721" y="782976"/>
            <a:ext cx="4081410" cy="33700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006995-2E4E-AE47-8864-B0B9F56FAB6C}"/>
                  </a:ext>
                </a:extLst>
              </p:cNvPr>
              <p:cNvSpPr txBox="1"/>
              <p:nvPr/>
            </p:nvSpPr>
            <p:spPr>
              <a:xfrm>
                <a:off x="4371370" y="3804619"/>
                <a:ext cx="98393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500" dirty="0"/>
                  <a:t>[</a:t>
                </a:r>
                <a14:m>
                  <m:oMath xmlns:m="http://schemas.openxmlformats.org/officeDocument/2006/math">
                    <m:r>
                      <a:rPr kumimoji="1" lang="en-US" altLang="ko-Kore-KR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kumimoji="1" lang="en-US" altLang="ko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kumimoji="1" lang="en-US" altLang="ko-Kore-KR" sz="1500" dirty="0"/>
                  <a:t>]</a:t>
                </a:r>
                <a:endParaRPr kumimoji="1" lang="ko-Kore-KR" altLang="en-US" sz="15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006995-2E4E-AE47-8864-B0B9F56FA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370" y="3804619"/>
                <a:ext cx="983937" cy="323165"/>
              </a:xfrm>
              <a:prstGeom prst="rect">
                <a:avLst/>
              </a:prstGeom>
              <a:blipFill>
                <a:blip r:embed="rId4"/>
                <a:stretch>
                  <a:fillRect l="-2564" t="-3846" b="-230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B45A05E-E3D3-4A45-A96F-5DBF5FEC8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49" y="4246464"/>
            <a:ext cx="4438024" cy="66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DAD9F6-F5B5-4549-ADB0-84B85CE008D1}"/>
              </a:ext>
            </a:extLst>
          </p:cNvPr>
          <p:cNvSpPr txBox="1"/>
          <p:nvPr/>
        </p:nvSpPr>
        <p:spPr>
          <a:xfrm>
            <a:off x="2175508" y="4750167"/>
            <a:ext cx="8660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b="1" dirty="0">
                <a:solidFill>
                  <a:srgbClr val="7030A0"/>
                </a:solidFill>
              </a:rPr>
              <a:t>Term</a:t>
            </a:r>
            <a:r>
              <a:rPr kumimoji="1" lang="en-US" altLang="ko-KR" sz="1500" b="1" dirty="0">
                <a:solidFill>
                  <a:srgbClr val="7030A0"/>
                </a:solidFill>
              </a:rPr>
              <a:t>.</a:t>
            </a:r>
            <a:r>
              <a:rPr kumimoji="1" lang="en-US" altLang="ko-Kore-KR" sz="1500" b="1" dirty="0">
                <a:solidFill>
                  <a:srgbClr val="7030A0"/>
                </a:solidFill>
              </a:rPr>
              <a:t>1</a:t>
            </a:r>
            <a:endParaRPr kumimoji="1" lang="ko-Kore-KR" altLang="en-US" sz="1500" b="1" dirty="0">
              <a:solidFill>
                <a:srgbClr val="7030A0"/>
              </a:solidFill>
            </a:endParaRPr>
          </a:p>
        </p:txBody>
      </p:sp>
      <p:sp>
        <p:nvSpPr>
          <p:cNvPr id="12" name="왼쪽 대괄호[L] 11">
            <a:extLst>
              <a:ext uri="{FF2B5EF4-FFF2-40B4-BE49-F238E27FC236}">
                <a16:creationId xmlns:a16="http://schemas.microsoft.com/office/drawing/2014/main" id="{CEE85EE3-A6A9-674E-8DF8-8A778BF666B0}"/>
              </a:ext>
            </a:extLst>
          </p:cNvPr>
          <p:cNvSpPr/>
          <p:nvPr/>
        </p:nvSpPr>
        <p:spPr>
          <a:xfrm rot="16200000">
            <a:off x="2505183" y="4457430"/>
            <a:ext cx="45719" cy="574864"/>
          </a:xfrm>
          <a:prstGeom prst="leftBracket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4C6D7D-133F-9741-BFE4-2CBB03137073}"/>
              </a:ext>
            </a:extLst>
          </p:cNvPr>
          <p:cNvSpPr txBox="1"/>
          <p:nvPr/>
        </p:nvSpPr>
        <p:spPr>
          <a:xfrm>
            <a:off x="3028134" y="4738082"/>
            <a:ext cx="866072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500" b="1" dirty="0">
                <a:solidFill>
                  <a:schemeClr val="accent1">
                    <a:lumMod val="75000"/>
                  </a:schemeClr>
                </a:solidFill>
              </a:rPr>
              <a:t>Term</a:t>
            </a:r>
            <a:r>
              <a:rPr kumimoji="1" lang="en-US" altLang="ko-KR" sz="1500" b="1" dirty="0">
                <a:solidFill>
                  <a:schemeClr val="accent1">
                    <a:lumMod val="75000"/>
                  </a:schemeClr>
                </a:solidFill>
              </a:rPr>
              <a:t>.2</a:t>
            </a:r>
            <a:endParaRPr kumimoji="1" lang="ko-Kore-KR" altLang="en-US" sz="15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왼쪽 대괄호[L] 13">
            <a:extLst>
              <a:ext uri="{FF2B5EF4-FFF2-40B4-BE49-F238E27FC236}">
                <a16:creationId xmlns:a16="http://schemas.microsoft.com/office/drawing/2014/main" id="{664BD77E-F6F8-CF44-9286-C82200D37DC9}"/>
              </a:ext>
            </a:extLst>
          </p:cNvPr>
          <p:cNvSpPr/>
          <p:nvPr/>
        </p:nvSpPr>
        <p:spPr>
          <a:xfrm rot="16200000">
            <a:off x="3343928" y="4446924"/>
            <a:ext cx="45719" cy="574864"/>
          </a:xfrm>
          <a:prstGeom prst="leftBracke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8A9AF2-A103-9D42-BB22-C0A4096CEDE7}"/>
              </a:ext>
            </a:extLst>
          </p:cNvPr>
          <p:cNvSpPr txBox="1"/>
          <p:nvPr/>
        </p:nvSpPr>
        <p:spPr>
          <a:xfrm>
            <a:off x="4091452" y="4738082"/>
            <a:ext cx="9243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b="1" dirty="0">
                <a:solidFill>
                  <a:schemeClr val="accent2"/>
                </a:solidFill>
              </a:rPr>
              <a:t>Term</a:t>
            </a:r>
            <a:r>
              <a:rPr kumimoji="1" lang="en-US" altLang="ko-KR" sz="1500" b="1" dirty="0">
                <a:solidFill>
                  <a:schemeClr val="accent2"/>
                </a:solidFill>
              </a:rPr>
              <a:t>.3</a:t>
            </a:r>
            <a:endParaRPr kumimoji="1" lang="ko-Kore-KR" altLang="en-US" sz="1500" b="1" dirty="0">
              <a:solidFill>
                <a:schemeClr val="accent2"/>
              </a:solidFill>
            </a:endParaRPr>
          </a:p>
        </p:txBody>
      </p:sp>
      <p:sp>
        <p:nvSpPr>
          <p:cNvPr id="16" name="왼쪽 대괄호[L] 15">
            <a:extLst>
              <a:ext uri="{FF2B5EF4-FFF2-40B4-BE49-F238E27FC236}">
                <a16:creationId xmlns:a16="http://schemas.microsoft.com/office/drawing/2014/main" id="{55180A34-3439-374C-A60F-783FF9E5ABBF}"/>
              </a:ext>
            </a:extLst>
          </p:cNvPr>
          <p:cNvSpPr/>
          <p:nvPr/>
        </p:nvSpPr>
        <p:spPr>
          <a:xfrm rot="16200000">
            <a:off x="4430128" y="4291011"/>
            <a:ext cx="99270" cy="866073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chemeClr val="accent2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EA24EB-7FEE-A34D-A099-74FB8CA035B5}"/>
              </a:ext>
            </a:extLst>
          </p:cNvPr>
          <p:cNvSpPr/>
          <p:nvPr/>
        </p:nvSpPr>
        <p:spPr>
          <a:xfrm>
            <a:off x="3029232" y="4266626"/>
            <a:ext cx="2086218" cy="76270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E04177-29D8-F146-9938-AEFE53431122}"/>
              </a:ext>
            </a:extLst>
          </p:cNvPr>
          <p:cNvSpPr txBox="1"/>
          <p:nvPr/>
        </p:nvSpPr>
        <p:spPr>
          <a:xfrm>
            <a:off x="4374671" y="5043227"/>
            <a:ext cx="15294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rgbClr val="00B050"/>
                </a:solidFill>
              </a:rPr>
              <a:t>Z-score</a:t>
            </a:r>
            <a:endParaRPr kumimoji="1" lang="ko-Kore-KR" altLang="en-US" b="1" dirty="0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989799-7CD7-AE42-863C-3E96F50FD9A5}"/>
              </a:ext>
            </a:extLst>
          </p:cNvPr>
          <p:cNvSpPr txBox="1"/>
          <p:nvPr/>
        </p:nvSpPr>
        <p:spPr>
          <a:xfrm>
            <a:off x="7695871" y="2641269"/>
            <a:ext cx="34060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500" b="1" dirty="0">
                <a:solidFill>
                  <a:srgbClr val="FF0000"/>
                </a:solidFill>
              </a:rPr>
              <a:t>Score 1.</a:t>
            </a:r>
            <a:r>
              <a:rPr kumimoji="1" lang="en-US" altLang="ko-KR" sz="1500" b="1" dirty="0">
                <a:solidFill>
                  <a:srgbClr val="00B050"/>
                </a:solidFill>
              </a:rPr>
              <a:t> </a:t>
            </a:r>
            <a:r>
              <a:rPr kumimoji="1" lang="en-US" altLang="ko-Kore-KR" sz="1500" b="1" dirty="0">
                <a:solidFill>
                  <a:srgbClr val="FF0000"/>
                </a:solidFill>
              </a:rPr>
              <a:t>e(</a:t>
            </a:r>
            <a:r>
              <a:rPr kumimoji="1" lang="en-US" altLang="ko-Kore-KR" sz="1500" b="1" dirty="0" err="1">
                <a:solidFill>
                  <a:srgbClr val="FF0000"/>
                </a:solidFill>
              </a:rPr>
              <a:t>r,c</a:t>
            </a:r>
            <a:r>
              <a:rPr kumimoji="1" lang="en-US" altLang="ko-Kore-KR" sz="1500" b="1" dirty="0">
                <a:solidFill>
                  <a:srgbClr val="FF0000"/>
                </a:solidFill>
              </a:rPr>
              <a:t>) : </a:t>
            </a:r>
            <a:r>
              <a:rPr kumimoji="1" lang="en-US" altLang="ko-Kore-KR" sz="1500" dirty="0">
                <a:solidFill>
                  <a:srgbClr val="FF0000"/>
                </a:solidFill>
              </a:rPr>
              <a:t>regression error</a:t>
            </a:r>
            <a:endParaRPr kumimoji="1" lang="ko-Kore-KR" altLang="en-US" sz="15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F4252F-6343-1146-A338-A15887B36F9C}"/>
              </a:ext>
            </a:extLst>
          </p:cNvPr>
          <p:cNvSpPr txBox="1"/>
          <p:nvPr/>
        </p:nvSpPr>
        <p:spPr>
          <a:xfrm>
            <a:off x="6727812" y="1140585"/>
            <a:ext cx="4218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 Scoring Function for Anomaly Detection ] </a:t>
            </a:r>
            <a:endParaRPr kumimoji="1" lang="ko-Kore-KR" altLang="en-US" dirty="0"/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4E5506C4-ED4C-0A4E-9ADF-365EC18B4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0779" y="3154319"/>
            <a:ext cx="3455707" cy="7189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6233BB-EFCB-E440-8499-F4597F853F1A}"/>
              </a:ext>
            </a:extLst>
          </p:cNvPr>
          <p:cNvSpPr txBox="1"/>
          <p:nvPr/>
        </p:nvSpPr>
        <p:spPr>
          <a:xfrm>
            <a:off x="5646216" y="3749683"/>
            <a:ext cx="6595341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500" b="1" dirty="0">
                <a:solidFill>
                  <a:srgbClr val="FF0000"/>
                </a:solidFill>
              </a:rPr>
              <a:t>Score 2. v</a:t>
            </a:r>
            <a:r>
              <a:rPr kumimoji="1" lang="en-US" altLang="ko-Kore-KR" sz="1500" b="1" dirty="0">
                <a:solidFill>
                  <a:srgbClr val="FF0000"/>
                </a:solidFill>
              </a:rPr>
              <a:t>(</a:t>
            </a:r>
            <a:r>
              <a:rPr kumimoji="1" lang="en-US" altLang="ko-Kore-KR" sz="1500" b="1" dirty="0" err="1">
                <a:solidFill>
                  <a:srgbClr val="FF0000"/>
                </a:solidFill>
              </a:rPr>
              <a:t>r,c</a:t>
            </a:r>
            <a:r>
              <a:rPr kumimoji="1" lang="en-US" altLang="ko-Kore-KR" sz="1500" b="1" dirty="0">
                <a:solidFill>
                  <a:srgbClr val="FF0000"/>
                </a:solidFill>
              </a:rPr>
              <a:t>) : </a:t>
            </a:r>
            <a:r>
              <a:rPr kumimoji="1" lang="en-US" altLang="ko-Kore-KR" sz="1300" dirty="0">
                <a:solidFill>
                  <a:srgbClr val="FF0000"/>
                </a:solidFill>
              </a:rPr>
              <a:t>each pixel the predictive uncertainty of the Gaussian mixture ( variance error) </a:t>
            </a:r>
            <a:endParaRPr kumimoji="1" lang="ko-Kore-KR" altLang="en-US" sz="1300" dirty="0">
              <a:solidFill>
                <a:srgbClr val="FF0000"/>
              </a:solidFill>
            </a:endParaRPr>
          </a:p>
        </p:txBody>
      </p:sp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84CFCD0B-E53E-0044-AEC0-654AB4324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8956" y="4633977"/>
            <a:ext cx="4168258" cy="8545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059AAA-ED37-894C-9F36-AB3F60FDECAC}"/>
                  </a:ext>
                </a:extLst>
              </p:cNvPr>
              <p:cNvSpPr txBox="1"/>
              <p:nvPr/>
            </p:nvSpPr>
            <p:spPr>
              <a:xfrm>
                <a:off x="304800" y="5548887"/>
                <a:ext cx="11198578" cy="110466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kumimoji="1" lang="en-US" altLang="ko-Kore-KR" sz="1500" b="1" dirty="0">
                    <a:solidFill>
                      <a:srgbClr val="7030A0"/>
                    </a:solidFill>
                  </a:rPr>
                  <a:t>Term 1</a:t>
                </a:r>
                <a:r>
                  <a:rPr kumimoji="1" lang="en-US" altLang="ko-Kore-KR" sz="15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ko-Kore-KR" sz="1500" dirty="0"/>
                  <a:t>: </a:t>
                </a:r>
                <a:r>
                  <a:rPr kumimoji="1" lang="en-US" altLang="ko-KR" sz="1500" dirty="0"/>
                  <a:t>(</a:t>
                </a:r>
                <a:r>
                  <a:rPr kumimoji="1" lang="en-US" altLang="ko-KR" sz="1500" dirty="0" err="1"/>
                  <a:t>r,c</a:t>
                </a:r>
                <a:r>
                  <a:rPr kumimoji="1" lang="en-US" altLang="ko-KR" sz="1500" dirty="0"/>
                  <a:t>)</a:t>
                </a:r>
                <a:r>
                  <a:rPr kumimoji="1" lang="ko-KR" altLang="en-US" sz="1500" dirty="0"/>
                  <a:t>에서의</a:t>
                </a:r>
                <a:r>
                  <a:rPr kumimoji="1" lang="en-US" altLang="ko-KR" sz="1500" dirty="0"/>
                  <a:t> </a:t>
                </a:r>
                <a:r>
                  <a:rPr kumimoji="1" lang="en-US" altLang="ko-Kore-KR" sz="1500" b="1" dirty="0"/>
                  <a:t>student</a:t>
                </a:r>
                <a:r>
                  <a:rPr kumimoji="1" lang="en-US" altLang="ko-Kore-KR" sz="1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5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ko-Kore-KR" sz="15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ko-Kore-KR" sz="15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sz="1500" b="1" i="1" smtClean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kumimoji="1" lang="ko-Kore-KR" altLang="en-US" sz="1500" b="1" dirty="0"/>
                  <a:t> 통해 만들어진 예측 값의 평균</a:t>
                </a:r>
                <a:r>
                  <a:rPr kumimoji="1" lang="en-US" altLang="ko-Kore-KR" sz="15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kumimoji="1" lang="en-US" altLang="ko-Kore-KR" sz="1500" b="1" dirty="0">
                    <a:solidFill>
                      <a:srgbClr val="0070C0"/>
                    </a:solidFill>
                  </a:rPr>
                  <a:t>Term 2</a:t>
                </a:r>
                <a:r>
                  <a:rPr kumimoji="1" lang="en-US" altLang="ko-Kore-KR" sz="1500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ko-Kore-KR" sz="1500" dirty="0"/>
                  <a:t>: </a:t>
                </a:r>
                <a:r>
                  <a:rPr kumimoji="1" lang="en-US" altLang="ko-KR" sz="1500" dirty="0"/>
                  <a:t>(</a:t>
                </a:r>
                <a:r>
                  <a:rPr kumimoji="1" lang="en-US" altLang="ko-KR" sz="1500" dirty="0" err="1"/>
                  <a:t>r,c</a:t>
                </a:r>
                <a:r>
                  <a:rPr kumimoji="1" lang="en-US" altLang="ko-KR" sz="1500" dirty="0"/>
                  <a:t>)</a:t>
                </a:r>
                <a:r>
                  <a:rPr kumimoji="1" lang="ko-KR" altLang="en-US" sz="1500" dirty="0"/>
                  <a:t>에서의 </a:t>
                </a:r>
                <a:r>
                  <a:rPr kumimoji="1" lang="ko-Kore-KR" altLang="en-US" sz="1500" dirty="0"/>
                  <a:t>학생들이 예측할 </a:t>
                </a:r>
                <a:r>
                  <a:rPr kumimoji="1" lang="en-US" altLang="ko-Kore-KR" sz="1500" b="1" dirty="0"/>
                  <a:t>teacher</a:t>
                </a:r>
                <a:r>
                  <a:rPr kumimoji="1" lang="ko-Kore-KR" altLang="en-US" sz="1500" b="1" dirty="0"/>
                  <a:t>의 </a:t>
                </a:r>
                <a:r>
                  <a:rPr kumimoji="1" lang="en-US" altLang="ko-Kore-KR" sz="1500" b="1" dirty="0"/>
                  <a:t>descriptor </a:t>
                </a:r>
                <a:r>
                  <a:rPr kumimoji="1" lang="en-US" altLang="ko-Kore-KR" sz="1500" dirty="0"/>
                  <a:t>. (</a:t>
                </a:r>
                <a14:m>
                  <m:oMath xmlns:m="http://schemas.openxmlformats.org/officeDocument/2006/math">
                    <m:r>
                      <a:rPr kumimoji="1" lang="en-US" altLang="ko-Kore-KR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kumimoji="1" lang="en-US" altLang="ko-Kore-KR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kumimoji="1" lang="en-US" altLang="ko-Kore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ore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ko-Kore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1" lang="en-US" altLang="ko-Kore-KR" sz="1500" dirty="0"/>
                  <a:t>: the vector of component-wise means)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kumimoji="1" lang="en-US" altLang="ko-Kore-KR" sz="1500" b="1" dirty="0">
                    <a:solidFill>
                      <a:schemeClr val="accent2"/>
                    </a:solidFill>
                  </a:rPr>
                  <a:t>Term 3</a:t>
                </a:r>
                <a:r>
                  <a:rPr kumimoji="1" lang="en-US" altLang="ko-Kore-KR" sz="1500" dirty="0">
                    <a:solidFill>
                      <a:schemeClr val="accent2"/>
                    </a:solidFill>
                  </a:rPr>
                  <a:t> </a:t>
                </a:r>
                <a:r>
                  <a:rPr kumimoji="1" lang="en-US" altLang="ko-Kore-KR" sz="1500" dirty="0"/>
                  <a:t>: </a:t>
                </a:r>
                <a:r>
                  <a:rPr kumimoji="1" lang="ko-Kore-KR" altLang="en-US" sz="1500" dirty="0"/>
                  <a:t>표준편차 값으로 채워진 대각 행렬의 역행렬</a:t>
                </a:r>
                <a:r>
                  <a:rPr kumimoji="1" lang="en-US" altLang="ko-Kore-KR" sz="1500" dirty="0"/>
                  <a:t>.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kumimoji="1" lang="en-US" altLang="ko-Kore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ore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ko-Kore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kumimoji="1" lang="en-US" altLang="ko-Kore-KR" sz="1500" dirty="0"/>
                  <a:t>: the standard deviations)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059AAA-ED37-894C-9F36-AB3F60FD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548887"/>
                <a:ext cx="11198578" cy="1104661"/>
              </a:xfrm>
              <a:prstGeom prst="rect">
                <a:avLst/>
              </a:prstGeom>
              <a:blipFill>
                <a:blip r:embed="rId8"/>
                <a:stretch>
                  <a:fillRect l="-227" b="-5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아래쪽 화살표[D] 25">
            <a:extLst>
              <a:ext uri="{FF2B5EF4-FFF2-40B4-BE49-F238E27FC236}">
                <a16:creationId xmlns:a16="http://schemas.microsoft.com/office/drawing/2014/main" id="{1BC8A987-75A4-D743-9BE6-3F07D38FBE80}"/>
              </a:ext>
            </a:extLst>
          </p:cNvPr>
          <p:cNvSpPr/>
          <p:nvPr/>
        </p:nvSpPr>
        <p:spPr>
          <a:xfrm>
            <a:off x="8307783" y="4230172"/>
            <a:ext cx="433036" cy="388179"/>
          </a:xfrm>
          <a:prstGeom prst="down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689EBA-0874-904B-A145-3573E42C8C19}"/>
              </a:ext>
            </a:extLst>
          </p:cNvPr>
          <p:cNvSpPr txBox="1"/>
          <p:nvPr/>
        </p:nvSpPr>
        <p:spPr>
          <a:xfrm>
            <a:off x="8737487" y="4199520"/>
            <a:ext cx="298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score 1 + score 2 = Final score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920DAAA-A73A-DC46-AF9F-C4A6F3CFD82C}"/>
                  </a:ext>
                </a:extLst>
              </p:cNvPr>
              <p:cNvSpPr/>
              <p:nvPr/>
            </p:nvSpPr>
            <p:spPr>
              <a:xfrm>
                <a:off x="4496131" y="2743732"/>
                <a:ext cx="1105298" cy="42773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sz="1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en-US" altLang="ko-Kore-KR" sz="1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ore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ore-KR" sz="10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ctr"/>
                <a:r>
                  <a:rPr kumimoji="1" lang="en-US" altLang="ko-Kore-KR" sz="1000" dirty="0">
                    <a:solidFill>
                      <a:schemeClr val="tx1"/>
                    </a:solidFill>
                  </a:rPr>
                  <a:t>(L2-norm)</a:t>
                </a:r>
                <a:endParaRPr kumimoji="1" lang="ko-Kore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920DAAA-A73A-DC46-AF9F-C4A6F3CF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31" y="2743732"/>
                <a:ext cx="1105298" cy="427734"/>
              </a:xfrm>
              <a:prstGeom prst="ellipse">
                <a:avLst/>
              </a:prstGeom>
              <a:blipFill>
                <a:blip r:embed="rId9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위로 굽은 화살표[B] 29">
            <a:extLst>
              <a:ext uri="{FF2B5EF4-FFF2-40B4-BE49-F238E27FC236}">
                <a16:creationId xmlns:a16="http://schemas.microsoft.com/office/drawing/2014/main" id="{2DA5AACF-BBC8-7C45-836A-7A5B9AA5B055}"/>
              </a:ext>
            </a:extLst>
          </p:cNvPr>
          <p:cNvSpPr/>
          <p:nvPr/>
        </p:nvSpPr>
        <p:spPr>
          <a:xfrm rot="16200000">
            <a:off x="4611477" y="2443913"/>
            <a:ext cx="248300" cy="294019"/>
          </a:xfrm>
          <a:prstGeom prst="bentUpArrow">
            <a:avLst>
              <a:gd name="adj1" fmla="val 13567"/>
              <a:gd name="adj2" fmla="val 1452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위로 굽은 화살표[B] 30">
            <a:extLst>
              <a:ext uri="{FF2B5EF4-FFF2-40B4-BE49-F238E27FC236}">
                <a16:creationId xmlns:a16="http://schemas.microsoft.com/office/drawing/2014/main" id="{7328DDD4-388C-5644-9210-3DFABCDD4604}"/>
              </a:ext>
            </a:extLst>
          </p:cNvPr>
          <p:cNvSpPr/>
          <p:nvPr/>
        </p:nvSpPr>
        <p:spPr>
          <a:xfrm rot="5400000" flipV="1">
            <a:off x="4611477" y="3158672"/>
            <a:ext cx="248300" cy="294020"/>
          </a:xfrm>
          <a:prstGeom prst="bentUpArrow">
            <a:avLst>
              <a:gd name="adj1" fmla="val 13567"/>
              <a:gd name="adj2" fmla="val 1452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AA841BF-1127-0542-B471-EAFA9922FA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7942" y="1643927"/>
            <a:ext cx="4058266" cy="105913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785975B-AF33-A248-BF7B-175C1735ACDB}"/>
              </a:ext>
            </a:extLst>
          </p:cNvPr>
          <p:cNvSpPr txBox="1"/>
          <p:nvPr/>
        </p:nvSpPr>
        <p:spPr>
          <a:xfrm>
            <a:off x="3218525" y="3981325"/>
            <a:ext cx="976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(Predictions)</a:t>
            </a:r>
            <a:endParaRPr kumimoji="1" lang="ko-Kore-KR" alt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4420015-D685-5049-BB0D-68A0B3B98A70}"/>
                  </a:ext>
                </a:extLst>
              </p14:cNvPr>
              <p14:cNvContentPartPr/>
              <p14:nvPr/>
            </p14:nvContentPartPr>
            <p14:xfrm>
              <a:off x="3115800" y="1719720"/>
              <a:ext cx="3167280" cy="31849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4420015-D685-5049-BB0D-68A0B3B98A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06440" y="1710360"/>
                <a:ext cx="3186000" cy="320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931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248A6-211F-B541-994D-8EF8462D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61" y="203000"/>
            <a:ext cx="11684000" cy="730395"/>
          </a:xfrm>
        </p:spPr>
        <p:txBody>
          <a:bodyPr>
            <a:normAutofit/>
          </a:bodyPr>
          <a:lstStyle/>
          <a:p>
            <a:r>
              <a:rPr kumimoji="1" lang="en-US" altLang="ko-Kore-KR" sz="3000" b="1" dirty="0">
                <a:latin typeface="+mn-lt"/>
              </a:rPr>
              <a:t>3. multi-scale anomaly segmentation</a:t>
            </a:r>
            <a:endParaRPr kumimoji="1" lang="ko-Kore-KR" altLang="en-US" sz="3000" b="1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91F4A-F5EE-E543-8862-3DCB2EC0A7C6}"/>
              </a:ext>
            </a:extLst>
          </p:cNvPr>
          <p:cNvSpPr txBox="1"/>
          <p:nvPr/>
        </p:nvSpPr>
        <p:spPr>
          <a:xfrm>
            <a:off x="462116" y="1396181"/>
            <a:ext cx="11002297" cy="317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/>
              <a:t>Anomaly</a:t>
            </a:r>
            <a:r>
              <a:rPr lang="ko-KR" altLang="en-US" sz="1500" dirty="0"/>
              <a:t>가</a:t>
            </a:r>
            <a:r>
              <a:rPr lang="ko-KR" altLang="ko-Kore-KR" sz="1500" dirty="0"/>
              <a:t> </a:t>
            </a:r>
            <a:r>
              <a:rPr lang="en-US" altLang="ko-KR" sz="1500" dirty="0"/>
              <a:t>Teacher </a:t>
            </a:r>
            <a:r>
              <a:rPr lang="ko-KR" altLang="ko-Kore-KR" sz="1500" dirty="0"/>
              <a:t>의 </a:t>
            </a:r>
            <a:r>
              <a:rPr lang="en-US" altLang="ko-KR" sz="1500" dirty="0"/>
              <a:t>receptive field</a:t>
            </a:r>
            <a:r>
              <a:rPr lang="ko-KR" altLang="ko-Kore-KR" sz="1500" dirty="0"/>
              <a:t> 크기 </a:t>
            </a:r>
            <a:r>
              <a:rPr lang="ko-KR" altLang="ko-Kore-KR" sz="1500" dirty="0" err="1"/>
              <a:t>p의</a:t>
            </a:r>
            <a:r>
              <a:rPr lang="ko-KR" altLang="ko-Kore-KR" sz="1500" dirty="0"/>
              <a:t> 작은 부분 만 포함하는 경우</a:t>
            </a:r>
            <a:r>
              <a:rPr lang="en-US" altLang="ko-KR" sz="1500" dirty="0"/>
              <a:t>,</a:t>
            </a:r>
            <a:r>
              <a:rPr lang="ko-KR" altLang="ko-Kore-KR" sz="1500" dirty="0"/>
              <a:t> </a:t>
            </a:r>
            <a:r>
              <a:rPr lang="ko-KR" altLang="ko-Kore-KR" sz="1500" dirty="0">
                <a:solidFill>
                  <a:srgbClr val="FF0000"/>
                </a:solidFill>
              </a:rPr>
              <a:t>추출 된 특징 벡터는 주로 로컬 이미지 영역의 이상이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ko-KR" altLang="ko-Kore-KR" sz="1500" dirty="0">
                <a:solidFill>
                  <a:srgbClr val="FF0000"/>
                </a:solidFill>
              </a:rPr>
              <a:t>없는 특성을 설명</a:t>
            </a:r>
            <a:r>
              <a:rPr lang="ko-KR" altLang="en-US" sz="1500" dirty="0"/>
              <a:t>한</a:t>
            </a:r>
            <a:r>
              <a:rPr lang="ko-KR" altLang="ko-Kore-KR" sz="1500" dirty="0"/>
              <a:t>다. 결과적으로 </a:t>
            </a:r>
            <a:r>
              <a:rPr lang="en-US" altLang="ko-KR" sz="1500" dirty="0"/>
              <a:t>descriptor</a:t>
            </a:r>
            <a:r>
              <a:rPr lang="ko-KR" altLang="ko-Kore-KR" sz="1500" dirty="0"/>
              <a:t>는 학생들이 잘 예측할 수 있으며 이상 탐지 성능이 저하</a:t>
            </a:r>
            <a:r>
              <a:rPr lang="ko-KR" altLang="en-US" sz="1500" dirty="0"/>
              <a:t>된</a:t>
            </a:r>
            <a:r>
              <a:rPr lang="ko-KR" altLang="ko-Kore-KR" sz="1500" dirty="0"/>
              <a:t>다. </a:t>
            </a:r>
            <a:r>
              <a:rPr lang="ko-KR" altLang="en-US" sz="1500" dirty="0"/>
              <a:t>이는 </a:t>
            </a:r>
            <a:r>
              <a:rPr lang="ko-KR" altLang="ko-Kore-KR" sz="1500" dirty="0"/>
              <a:t>입력 이미지를 다운 </a:t>
            </a:r>
            <a:r>
              <a:rPr lang="ko-KR" altLang="ko-Kore-KR" sz="1500" dirty="0" err="1"/>
              <a:t>샘플링하여</a:t>
            </a:r>
            <a:r>
              <a:rPr lang="en-US" altLang="ko-KR" sz="1500" dirty="0"/>
              <a:t> </a:t>
            </a:r>
            <a:r>
              <a:rPr lang="ko-KR" altLang="ko-Kore-KR" sz="1500" dirty="0"/>
              <a:t>이 문제를 해결할 수 있다. 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endParaRPr kumimoji="1" lang="en-US" altLang="ko-Kore-KR" sz="1500" dirty="0"/>
          </a:p>
          <a:p>
            <a:pPr>
              <a:lnSpc>
                <a:spcPct val="150000"/>
              </a:lnSpc>
            </a:pPr>
            <a:r>
              <a:rPr lang="ko-KR" altLang="ko-Kore-KR" sz="1500" dirty="0">
                <a:solidFill>
                  <a:srgbClr val="FF0000"/>
                </a:solidFill>
              </a:rPr>
              <a:t>다양한</a:t>
            </a:r>
            <a:r>
              <a:rPr lang="en-US" altLang="ko-KR" sz="1500" dirty="0">
                <a:solidFill>
                  <a:srgbClr val="FF0000"/>
                </a:solidFill>
              </a:rPr>
              <a:t> p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ko-KR" altLang="ko-Kore-KR" sz="1500" dirty="0">
                <a:solidFill>
                  <a:srgbClr val="FF0000"/>
                </a:solidFill>
              </a:rPr>
              <a:t>값으로 여러 </a:t>
            </a:r>
            <a:r>
              <a:rPr lang="en-US" altLang="ko-KR" sz="1500" dirty="0">
                <a:solidFill>
                  <a:srgbClr val="FF0000"/>
                </a:solidFill>
              </a:rPr>
              <a:t>S-T Network ensemble</a:t>
            </a:r>
            <a:r>
              <a:rPr lang="ko-KR" altLang="ko-Kore-KR" sz="1500" dirty="0">
                <a:solidFill>
                  <a:srgbClr val="FF0000"/>
                </a:solidFill>
              </a:rPr>
              <a:t> 쌍을 훈련하여 </a:t>
            </a:r>
            <a:r>
              <a:rPr lang="ko-KR" altLang="en-US" sz="1500" dirty="0">
                <a:solidFill>
                  <a:srgbClr val="FF0000"/>
                </a:solidFill>
              </a:rPr>
              <a:t>다양한 </a:t>
            </a:r>
            <a:r>
              <a:rPr lang="ko-KR" altLang="ko-Kore-KR" sz="1500" dirty="0">
                <a:solidFill>
                  <a:srgbClr val="FF0000"/>
                </a:solidFill>
              </a:rPr>
              <a:t>규모의 이상을 감지 할 수 있다.</a:t>
            </a:r>
            <a:r>
              <a:rPr lang="ko-KR" altLang="ko-Kore-KR" sz="1500" dirty="0"/>
              <a:t> </a:t>
            </a:r>
            <a:r>
              <a:rPr lang="ko-KR" altLang="ko-Kore-KR" sz="1500" dirty="0">
                <a:solidFill>
                  <a:srgbClr val="FF0000"/>
                </a:solidFill>
              </a:rPr>
              <a:t>각 </a:t>
            </a:r>
            <a:r>
              <a:rPr lang="ko-KR" altLang="en-US" sz="1500" dirty="0">
                <a:solidFill>
                  <a:srgbClr val="FF0000"/>
                </a:solidFill>
              </a:rPr>
              <a:t>규모에서 </a:t>
            </a:r>
            <a:r>
              <a:rPr lang="en-US" altLang="ko-KR" sz="1500" dirty="0">
                <a:solidFill>
                  <a:srgbClr val="FF0000"/>
                </a:solidFill>
              </a:rPr>
              <a:t>input image</a:t>
            </a:r>
            <a:r>
              <a:rPr lang="ko-KR" altLang="en-US" sz="1500" dirty="0">
                <a:solidFill>
                  <a:srgbClr val="FF0000"/>
                </a:solidFill>
              </a:rPr>
              <a:t>와 같은 크기의 </a:t>
            </a:r>
            <a:r>
              <a:rPr lang="en-US" altLang="ko-KR" sz="1500" dirty="0">
                <a:solidFill>
                  <a:srgbClr val="FF0000"/>
                </a:solidFill>
              </a:rPr>
              <a:t>anomaly map</a:t>
            </a:r>
            <a:r>
              <a:rPr lang="ko-KR" altLang="en-US" sz="1500" dirty="0">
                <a:solidFill>
                  <a:srgbClr val="FF0000"/>
                </a:solidFill>
              </a:rPr>
              <a:t>이 계산된다</a:t>
            </a:r>
            <a:r>
              <a:rPr lang="en-US" altLang="ko-KR" sz="15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FF0000"/>
                </a:solidFill>
              </a:rPr>
              <a:t>다른 </a:t>
            </a:r>
            <a:r>
              <a:rPr lang="en-US" altLang="ko-KR" sz="1500" dirty="0">
                <a:solidFill>
                  <a:srgbClr val="FF0000"/>
                </a:solidFill>
              </a:rPr>
              <a:t>Receptive field</a:t>
            </a:r>
            <a:r>
              <a:rPr lang="ko-KR" altLang="en-US" sz="1500" dirty="0" err="1">
                <a:solidFill>
                  <a:srgbClr val="FF0000"/>
                </a:solidFill>
              </a:rPr>
              <a:t>를</a:t>
            </a:r>
            <a:r>
              <a:rPr lang="ko-KR" altLang="en-US" sz="1500" dirty="0">
                <a:solidFill>
                  <a:srgbClr val="FF0000"/>
                </a:solidFill>
              </a:rPr>
              <a:t> 가진</a:t>
            </a:r>
            <a:r>
              <a:rPr lang="ko-KR" altLang="ko-Kore-KR" sz="1500" dirty="0">
                <a:solidFill>
                  <a:srgbClr val="FF0000"/>
                </a:solidFill>
              </a:rPr>
              <a:t> 학생-교사 앙상블 쌍</a:t>
            </a:r>
            <a:r>
              <a:rPr lang="ko-KR" altLang="en-US" sz="1500" dirty="0">
                <a:solidFill>
                  <a:srgbClr val="FF0000"/>
                </a:solidFill>
              </a:rPr>
              <a:t>을 </a:t>
            </a:r>
            <a:r>
              <a:rPr lang="en-US" altLang="ko-KR" sz="1500" dirty="0">
                <a:solidFill>
                  <a:srgbClr val="FF0000"/>
                </a:solidFill>
              </a:rPr>
              <a:t>L</a:t>
            </a:r>
            <a:r>
              <a:rPr lang="ko-KR" altLang="en-US" sz="1500" dirty="0"/>
              <a:t>이라고 주면</a:t>
            </a:r>
            <a:r>
              <a:rPr lang="en-US" altLang="ko-KR" sz="1500" dirty="0"/>
              <a:t>,</a:t>
            </a:r>
            <a:r>
              <a:rPr lang="ko-KR" altLang="ko-Kore-KR" sz="1500" dirty="0"/>
              <a:t> </a:t>
            </a:r>
            <a:r>
              <a:rPr lang="ko-KR" altLang="ko-Kore-KR" sz="1500" dirty="0">
                <a:solidFill>
                  <a:srgbClr val="FF0000"/>
                </a:solidFill>
              </a:rPr>
              <a:t>각 척도 </a:t>
            </a:r>
            <a:r>
              <a:rPr lang="ko-KR" altLang="ko-Kore-KR" sz="1500" dirty="0" err="1">
                <a:solidFill>
                  <a:srgbClr val="FF0000"/>
                </a:solidFill>
              </a:rPr>
              <a:t>l의</a:t>
            </a:r>
            <a:r>
              <a:rPr lang="ko-KR" altLang="ko-Kore-KR" sz="1500" dirty="0">
                <a:solidFill>
                  <a:srgbClr val="FF0000"/>
                </a:solidFill>
              </a:rPr>
              <a:t> 정규화 된 이상 점수 </a:t>
            </a:r>
            <a:r>
              <a:rPr lang="ko-KR" altLang="ko-Kore-KR" sz="1500" dirty="0" err="1">
                <a:solidFill>
                  <a:srgbClr val="FF0000"/>
                </a:solidFill>
              </a:rPr>
              <a:t>e</a:t>
            </a:r>
            <a:r>
              <a:rPr lang="ko-KR" altLang="ko-Kore-KR" sz="1500" dirty="0">
                <a:solidFill>
                  <a:srgbClr val="FF0000"/>
                </a:solidFill>
              </a:rPr>
              <a:t> ~ (</a:t>
            </a:r>
            <a:r>
              <a:rPr lang="ko-KR" altLang="ko-Kore-KR" sz="1500" dirty="0" err="1">
                <a:solidFill>
                  <a:srgbClr val="FF0000"/>
                </a:solidFill>
              </a:rPr>
              <a:t>r</a:t>
            </a:r>
            <a:r>
              <a:rPr lang="ko-KR" altLang="ko-Kore-KR" sz="1500" dirty="0">
                <a:solidFill>
                  <a:srgbClr val="FF0000"/>
                </a:solidFill>
              </a:rPr>
              <a:t>, c) 및 </a:t>
            </a:r>
            <a:r>
              <a:rPr lang="ko-KR" altLang="ko-Kore-KR" sz="1500" dirty="0" err="1">
                <a:solidFill>
                  <a:srgbClr val="FF0000"/>
                </a:solidFill>
              </a:rPr>
              <a:t>v</a:t>
            </a:r>
            <a:r>
              <a:rPr lang="ko-KR" altLang="ko-Kore-KR" sz="1500" dirty="0">
                <a:solidFill>
                  <a:srgbClr val="FF0000"/>
                </a:solidFill>
              </a:rPr>
              <a:t> ~ (</a:t>
            </a:r>
            <a:r>
              <a:rPr lang="ko-KR" altLang="ko-Kore-KR" sz="1500" dirty="0" err="1">
                <a:solidFill>
                  <a:srgbClr val="FF0000"/>
                </a:solidFill>
              </a:rPr>
              <a:t>r</a:t>
            </a:r>
            <a:r>
              <a:rPr lang="ko-KR" altLang="ko-Kore-KR" sz="1500" dirty="0">
                <a:solidFill>
                  <a:srgbClr val="FF0000"/>
                </a:solidFill>
              </a:rPr>
              <a:t>, c)는 간단한 평균화로 결합</a:t>
            </a:r>
            <a:r>
              <a:rPr lang="ko-KR" altLang="ko-Kore-KR" sz="1500" dirty="0"/>
              <a:t>될 수 있다.</a:t>
            </a:r>
            <a:endParaRPr kumimoji="1" lang="ko-Kore-KR" altLang="en-US" sz="15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5B94D6C-D524-244E-9922-CBBD70B4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656" y="4622404"/>
            <a:ext cx="4894063" cy="132588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F42DD52-B770-8247-8D85-242DC8AFD93C}"/>
              </a:ext>
            </a:extLst>
          </p:cNvPr>
          <p:cNvSpPr/>
          <p:nvPr/>
        </p:nvSpPr>
        <p:spPr>
          <a:xfrm>
            <a:off x="4298720" y="5325428"/>
            <a:ext cx="367540" cy="34385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설명선 1[L] 7">
            <a:extLst>
              <a:ext uri="{FF2B5EF4-FFF2-40B4-BE49-F238E27FC236}">
                <a16:creationId xmlns:a16="http://schemas.microsoft.com/office/drawing/2014/main" id="{82288143-F46A-EB49-B06F-3B6ECEDD8C41}"/>
              </a:ext>
            </a:extLst>
          </p:cNvPr>
          <p:cNvSpPr/>
          <p:nvPr/>
        </p:nvSpPr>
        <p:spPr>
          <a:xfrm>
            <a:off x="5028066" y="6009122"/>
            <a:ext cx="4821769" cy="456982"/>
          </a:xfrm>
          <a:prstGeom prst="borderCallout1">
            <a:avLst>
              <a:gd name="adj1" fmla="val 3079"/>
              <a:gd name="adj2" fmla="val 461"/>
              <a:gd name="adj3" fmla="val -81933"/>
              <a:gd name="adj4" fmla="val -1136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37E9B-D1F5-B942-A6F3-9628B41FE8A1}"/>
              </a:ext>
            </a:extLst>
          </p:cNvPr>
          <p:cNvSpPr txBox="1"/>
          <p:nvPr/>
        </p:nvSpPr>
        <p:spPr>
          <a:xfrm>
            <a:off x="5115407" y="6052947"/>
            <a:ext cx="482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S-T </a:t>
            </a:r>
            <a:r>
              <a:rPr kumimoji="1" lang="en-US" altLang="ko-Kore-KR" b="1" dirty="0"/>
              <a:t>ensemble pairs</a:t>
            </a:r>
            <a:r>
              <a:rPr kumimoji="1" lang="en-US" altLang="ko-Kore-KR" dirty="0"/>
              <a:t> with </a:t>
            </a:r>
            <a:r>
              <a:rPr kumimoji="1" lang="en-US" altLang="ko-Kore-KR" b="1" dirty="0"/>
              <a:t>different receptive field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44324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15681</TotalTime>
  <Words>2301</Words>
  <Application>Microsoft Macintosh PowerPoint</Application>
  <PresentationFormat>와이드스크린</PresentationFormat>
  <Paragraphs>230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나눔고딕</vt:lpstr>
      <vt:lpstr>NimbusRomNo9L</vt:lpstr>
      <vt:lpstr>Arial</vt:lpstr>
      <vt:lpstr>Calibri</vt:lpstr>
      <vt:lpstr>Calibri Light</vt:lpstr>
      <vt:lpstr>Cambria Math</vt:lpstr>
      <vt:lpstr>Palatino Linotype</vt:lpstr>
      <vt:lpstr>Wingdings</vt:lpstr>
      <vt:lpstr>Office 테마</vt:lpstr>
      <vt:lpstr>Uniformed students: student-teacher anomaly detection with discriminative latent embeddings (CVPR 2020)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Ensemble of student networks for deep anomaly detection</vt:lpstr>
      <vt:lpstr>3. multi-scale anomaly segmentation</vt:lpstr>
      <vt:lpstr>PowerPoint 프레젠테이션</vt:lpstr>
      <vt:lpstr>Experiments</vt:lpstr>
      <vt:lpstr>Experiments</vt:lpstr>
      <vt:lpstr>PowerPoint 프레젠테이션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Uniformed students: student-teacher anomaly detection with discriminative latent embeddings (CVPR 2020)</dc:title>
  <dc:creator>KimKyeonga</dc:creator>
  <cp:lastModifiedBy>KimKyeonga</cp:lastModifiedBy>
  <cp:revision>175</cp:revision>
  <dcterms:created xsi:type="dcterms:W3CDTF">2021-01-28T11:43:00Z</dcterms:created>
  <dcterms:modified xsi:type="dcterms:W3CDTF">2021-02-09T06:22:22Z</dcterms:modified>
</cp:coreProperties>
</file>